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1"/>
  </p:notesMasterIdLst>
  <p:handoutMasterIdLst>
    <p:handoutMasterId r:id="rId62"/>
  </p:handoutMasterIdLst>
  <p:sldIdLst>
    <p:sldId id="329" r:id="rId5"/>
    <p:sldId id="330" r:id="rId6"/>
    <p:sldId id="331" r:id="rId7"/>
    <p:sldId id="332" r:id="rId8"/>
    <p:sldId id="334" r:id="rId9"/>
    <p:sldId id="335" r:id="rId10"/>
    <p:sldId id="336" r:id="rId11"/>
    <p:sldId id="337" r:id="rId12"/>
    <p:sldId id="338" r:id="rId13"/>
    <p:sldId id="339" r:id="rId14"/>
    <p:sldId id="256" r:id="rId15"/>
    <p:sldId id="264" r:id="rId16"/>
    <p:sldId id="299" r:id="rId17"/>
    <p:sldId id="300" r:id="rId18"/>
    <p:sldId id="301" r:id="rId19"/>
    <p:sldId id="302" r:id="rId20"/>
    <p:sldId id="303" r:id="rId21"/>
    <p:sldId id="304" r:id="rId22"/>
    <p:sldId id="305" r:id="rId23"/>
    <p:sldId id="306" r:id="rId24"/>
    <p:sldId id="307" r:id="rId25"/>
    <p:sldId id="355" r:id="rId26"/>
    <p:sldId id="313" r:id="rId27"/>
    <p:sldId id="315" r:id="rId28"/>
    <p:sldId id="316" r:id="rId29"/>
    <p:sldId id="317" r:id="rId30"/>
    <p:sldId id="318" r:id="rId31"/>
    <p:sldId id="320" r:id="rId32"/>
    <p:sldId id="309" r:id="rId33"/>
    <p:sldId id="310" r:id="rId34"/>
    <p:sldId id="311" r:id="rId35"/>
    <p:sldId id="312" r:id="rId36"/>
    <p:sldId id="321" r:id="rId37"/>
    <p:sldId id="322" r:id="rId38"/>
    <p:sldId id="323" r:id="rId39"/>
    <p:sldId id="324" r:id="rId40"/>
    <p:sldId id="325" r:id="rId41"/>
    <p:sldId id="326" r:id="rId42"/>
    <p:sldId id="333" r:id="rId43"/>
    <p:sldId id="350" r:id="rId44"/>
    <p:sldId id="340" r:id="rId45"/>
    <p:sldId id="341" r:id="rId46"/>
    <p:sldId id="343" r:id="rId47"/>
    <p:sldId id="344" r:id="rId48"/>
    <p:sldId id="342" r:id="rId49"/>
    <p:sldId id="345" r:id="rId50"/>
    <p:sldId id="346" r:id="rId51"/>
    <p:sldId id="347" r:id="rId52"/>
    <p:sldId id="348" r:id="rId53"/>
    <p:sldId id="349" r:id="rId54"/>
    <p:sldId id="351" r:id="rId55"/>
    <p:sldId id="352" r:id="rId56"/>
    <p:sldId id="353" r:id="rId57"/>
    <p:sldId id="354" r:id="rId58"/>
    <p:sldId id="328" r:id="rId59"/>
    <p:sldId id="31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CCECFF"/>
    <a:srgbClr val="FF99FF"/>
    <a:srgbClr val="FFFFFF"/>
    <a:srgbClr val="858ACD"/>
    <a:srgbClr val="AECD85"/>
    <a:srgbClr val="85AECD"/>
    <a:srgbClr val="85CDA4"/>
    <a:srgbClr val="11E1C8"/>
    <a:srgbClr val="075E5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93204" autoAdjust="0"/>
  </p:normalViewPr>
  <p:slideViewPr>
    <p:cSldViewPr snapToGrid="0">
      <p:cViewPr varScale="1">
        <p:scale>
          <a:sx n="65" d="100"/>
          <a:sy n="65" d="100"/>
        </p:scale>
        <p:origin x="608" y="3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ECEA5A-3A00-49C8-8A03-C04BA030AC3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62400AC3-D591-4077-B4FE-20992C31B71C}">
      <dgm:prSet/>
      <dgm:spPr/>
      <dgm:t>
        <a:bodyPr/>
        <a:lstStyle/>
        <a:p>
          <a:r>
            <a:rPr lang="en-US" b="1" i="0" dirty="0"/>
            <a:t>What It Does</a:t>
          </a:r>
          <a:endParaRPr lang="en-US" dirty="0"/>
        </a:p>
      </dgm:t>
    </dgm:pt>
    <dgm:pt modelId="{653F2145-0D83-40AF-B5A2-CFB1616A428D}" type="parTrans" cxnId="{00546D9F-E957-4D7D-BCB6-FF0D9D4EAC3E}">
      <dgm:prSet/>
      <dgm:spPr/>
      <dgm:t>
        <a:bodyPr/>
        <a:lstStyle/>
        <a:p>
          <a:endParaRPr lang="en-US"/>
        </a:p>
      </dgm:t>
    </dgm:pt>
    <dgm:pt modelId="{CFA30B4F-8328-4356-AF81-E3B814626128}" type="sibTrans" cxnId="{00546D9F-E957-4D7D-BCB6-FF0D9D4EAC3E}">
      <dgm:prSet/>
      <dgm:spPr/>
      <dgm:t>
        <a:bodyPr/>
        <a:lstStyle/>
        <a:p>
          <a:endParaRPr lang="en-US"/>
        </a:p>
      </dgm:t>
    </dgm:pt>
    <dgm:pt modelId="{B40F0135-37D2-406D-BBAA-1A2A284DE2F1}">
      <dgm:prSet custT="1"/>
      <dgm:spPr/>
      <dgm:t>
        <a:bodyPr/>
        <a:lstStyle/>
        <a:p>
          <a:pPr>
            <a:lnSpc>
              <a:spcPct val="100000"/>
            </a:lnSpc>
          </a:pPr>
          <a:r>
            <a:rPr lang="en-US" sz="1400" b="0" i="0" dirty="0"/>
            <a:t>Measures </a:t>
          </a:r>
          <a:r>
            <a:rPr lang="en-US" sz="1400" b="1" i="0" dirty="0"/>
            <a:t>linear acceleration</a:t>
          </a:r>
          <a:r>
            <a:rPr lang="en-US" sz="1400" b="0" i="0" dirty="0"/>
            <a:t> in multiple directions (X, Y, Z).</a:t>
          </a:r>
          <a:endParaRPr lang="en-US" sz="1400" dirty="0"/>
        </a:p>
      </dgm:t>
    </dgm:pt>
    <dgm:pt modelId="{EB4323A6-35C1-4926-9D84-408A7DE49B46}" type="parTrans" cxnId="{82ECFAF5-0E20-416C-B09E-27B1EEBC20D5}">
      <dgm:prSet/>
      <dgm:spPr/>
      <dgm:t>
        <a:bodyPr/>
        <a:lstStyle/>
        <a:p>
          <a:endParaRPr lang="en-US"/>
        </a:p>
      </dgm:t>
    </dgm:pt>
    <dgm:pt modelId="{E7558B9C-AA5C-4049-8C92-8CBE28BAB60D}" type="sibTrans" cxnId="{82ECFAF5-0E20-416C-B09E-27B1EEBC20D5}">
      <dgm:prSet/>
      <dgm:spPr/>
      <dgm:t>
        <a:bodyPr/>
        <a:lstStyle/>
        <a:p>
          <a:endParaRPr lang="en-US"/>
        </a:p>
      </dgm:t>
    </dgm:pt>
    <dgm:pt modelId="{34B460D5-AC20-4FEF-B1D7-FF7D971CE182}">
      <dgm:prSet custT="1"/>
      <dgm:spPr/>
      <dgm:t>
        <a:bodyPr/>
        <a:lstStyle/>
        <a:p>
          <a:pPr>
            <a:lnSpc>
              <a:spcPct val="100000"/>
            </a:lnSpc>
          </a:pPr>
          <a:r>
            <a:rPr lang="en-US" sz="1400" b="0" i="0" dirty="0"/>
            <a:t>Tracks motion, orientation, and tilt.</a:t>
          </a:r>
          <a:endParaRPr lang="en-US" sz="1400" dirty="0"/>
        </a:p>
      </dgm:t>
    </dgm:pt>
    <dgm:pt modelId="{DE1FCE07-D893-43D0-9680-CB08D52EF21E}" type="parTrans" cxnId="{370EB6D4-0CE8-4070-B75D-2A4032B868D4}">
      <dgm:prSet/>
      <dgm:spPr/>
      <dgm:t>
        <a:bodyPr/>
        <a:lstStyle/>
        <a:p>
          <a:endParaRPr lang="en-US"/>
        </a:p>
      </dgm:t>
    </dgm:pt>
    <dgm:pt modelId="{A1FD0D21-DB67-4C4A-B505-A8B464A8F619}" type="sibTrans" cxnId="{370EB6D4-0CE8-4070-B75D-2A4032B868D4}">
      <dgm:prSet/>
      <dgm:spPr/>
      <dgm:t>
        <a:bodyPr/>
        <a:lstStyle/>
        <a:p>
          <a:endParaRPr lang="en-US"/>
        </a:p>
      </dgm:t>
    </dgm:pt>
    <dgm:pt modelId="{64E3B26A-CE35-4001-AE29-916C362457F6}">
      <dgm:prSet/>
      <dgm:spPr/>
      <dgm:t>
        <a:bodyPr/>
        <a:lstStyle/>
        <a:p>
          <a:r>
            <a:rPr lang="en-US" b="1" i="0" dirty="0"/>
            <a:t>Basic Principle</a:t>
          </a:r>
          <a:endParaRPr lang="en-US" dirty="0"/>
        </a:p>
      </dgm:t>
    </dgm:pt>
    <dgm:pt modelId="{62B55B05-4453-46F1-B984-F310BB6422E2}" type="parTrans" cxnId="{36984784-0E44-477D-854F-01D4A7F34A2F}">
      <dgm:prSet/>
      <dgm:spPr/>
      <dgm:t>
        <a:bodyPr/>
        <a:lstStyle/>
        <a:p>
          <a:endParaRPr lang="en-US"/>
        </a:p>
      </dgm:t>
    </dgm:pt>
    <dgm:pt modelId="{2290FDC1-970E-45E4-AF06-75D644034A71}" type="sibTrans" cxnId="{36984784-0E44-477D-854F-01D4A7F34A2F}">
      <dgm:prSet/>
      <dgm:spPr/>
      <dgm:t>
        <a:bodyPr/>
        <a:lstStyle/>
        <a:p>
          <a:endParaRPr lang="en-US"/>
        </a:p>
      </dgm:t>
    </dgm:pt>
    <dgm:pt modelId="{1EC07ABA-EC54-44FF-BBE3-D9A0E3CC8746}">
      <dgm:prSet custT="1"/>
      <dgm:spPr/>
      <dgm:t>
        <a:bodyPr/>
        <a:lstStyle/>
        <a:p>
          <a:pPr>
            <a:lnSpc>
              <a:spcPct val="100000"/>
            </a:lnSpc>
          </a:pPr>
          <a:r>
            <a:rPr lang="en-US" sz="1400" b="0" i="0" dirty="0"/>
            <a:t>Works on </a:t>
          </a:r>
          <a:r>
            <a:rPr lang="en-US" sz="1400" b="1" i="0" dirty="0"/>
            <a:t>Newton's Second Law of Motion</a:t>
          </a:r>
          <a:r>
            <a:rPr lang="en-US" sz="1400" b="0" i="0" dirty="0"/>
            <a:t> (F = m * a).</a:t>
          </a:r>
          <a:endParaRPr lang="en-US" sz="1400" dirty="0"/>
        </a:p>
      </dgm:t>
    </dgm:pt>
    <dgm:pt modelId="{96221BE3-9620-4279-B61A-BF8E3DCC1CCA}" type="parTrans" cxnId="{B6D706C4-7D8F-4EB8-A091-E5BD8EB9164F}">
      <dgm:prSet/>
      <dgm:spPr/>
      <dgm:t>
        <a:bodyPr/>
        <a:lstStyle/>
        <a:p>
          <a:endParaRPr lang="en-US"/>
        </a:p>
      </dgm:t>
    </dgm:pt>
    <dgm:pt modelId="{CED64D79-54EF-4F4C-BD91-471B99BB900D}" type="sibTrans" cxnId="{B6D706C4-7D8F-4EB8-A091-E5BD8EB9164F}">
      <dgm:prSet/>
      <dgm:spPr/>
      <dgm:t>
        <a:bodyPr/>
        <a:lstStyle/>
        <a:p>
          <a:endParaRPr lang="en-US"/>
        </a:p>
      </dgm:t>
    </dgm:pt>
    <dgm:pt modelId="{5C4F468B-DBB0-45CF-AE4E-B5E0F7F0B437}">
      <dgm:prSet custT="1"/>
      <dgm:spPr/>
      <dgm:t>
        <a:bodyPr/>
        <a:lstStyle/>
        <a:p>
          <a:pPr>
            <a:lnSpc>
              <a:spcPct val="100000"/>
            </a:lnSpc>
          </a:pPr>
          <a:r>
            <a:rPr lang="en-US" sz="1400" b="1" i="0" dirty="0"/>
            <a:t>MEMS Accelerometers</a:t>
          </a:r>
          <a:r>
            <a:rPr lang="en-US" sz="1400" b="0" i="0" dirty="0"/>
            <a:t> use tiny structures inside that move with acceleration. These movements change the capacitance or resistance, which is converted into measurable signals.</a:t>
          </a:r>
          <a:endParaRPr lang="en-US" sz="1400" dirty="0"/>
        </a:p>
      </dgm:t>
    </dgm:pt>
    <dgm:pt modelId="{50C6BC83-43E2-4A64-8D4F-FD6E11BB0038}" type="parTrans" cxnId="{90296D8C-3744-4EB8-B4AD-C0AC42CA9DC5}">
      <dgm:prSet/>
      <dgm:spPr/>
      <dgm:t>
        <a:bodyPr/>
        <a:lstStyle/>
        <a:p>
          <a:endParaRPr lang="en-US"/>
        </a:p>
      </dgm:t>
    </dgm:pt>
    <dgm:pt modelId="{504F7FF6-81C5-4F63-A9E0-3303A42C5CFF}" type="sibTrans" cxnId="{90296D8C-3744-4EB8-B4AD-C0AC42CA9DC5}">
      <dgm:prSet/>
      <dgm:spPr/>
      <dgm:t>
        <a:bodyPr/>
        <a:lstStyle/>
        <a:p>
          <a:endParaRPr lang="en-US"/>
        </a:p>
      </dgm:t>
    </dgm:pt>
    <dgm:pt modelId="{25DB260C-1B72-4B91-B961-9B4DFA6DAD98}">
      <dgm:prSet/>
      <dgm:spPr/>
      <dgm:t>
        <a:bodyPr/>
        <a:lstStyle/>
        <a:p>
          <a:r>
            <a:rPr lang="en-US" b="1" i="0" dirty="0"/>
            <a:t>Real-Life Applications</a:t>
          </a:r>
          <a:endParaRPr lang="en-US" dirty="0"/>
        </a:p>
      </dgm:t>
    </dgm:pt>
    <dgm:pt modelId="{8D2F35EB-06EB-4508-9E96-54C1C9580C82}" type="parTrans" cxnId="{7D0AB0E1-12F5-414F-A41C-6D74F05A470E}">
      <dgm:prSet/>
      <dgm:spPr/>
      <dgm:t>
        <a:bodyPr/>
        <a:lstStyle/>
        <a:p>
          <a:endParaRPr lang="en-US"/>
        </a:p>
      </dgm:t>
    </dgm:pt>
    <dgm:pt modelId="{91747F75-75B3-4A53-BDA4-EA23F6C73C1F}" type="sibTrans" cxnId="{7D0AB0E1-12F5-414F-A41C-6D74F05A470E}">
      <dgm:prSet/>
      <dgm:spPr/>
      <dgm:t>
        <a:bodyPr/>
        <a:lstStyle/>
        <a:p>
          <a:endParaRPr lang="en-US"/>
        </a:p>
      </dgm:t>
    </dgm:pt>
    <dgm:pt modelId="{A648652C-3A82-49E4-B84F-D8F9A15CAE52}">
      <dgm:prSet custT="1"/>
      <dgm:spPr/>
      <dgm:t>
        <a:bodyPr/>
        <a:lstStyle/>
        <a:p>
          <a:pPr>
            <a:lnSpc>
              <a:spcPct val="100000"/>
            </a:lnSpc>
          </a:pPr>
          <a:r>
            <a:rPr lang="en-US" sz="1400" b="1" i="0" dirty="0"/>
            <a:t>Smartphones</a:t>
          </a:r>
          <a:r>
            <a:rPr lang="en-US" sz="1400" b="0" i="0" dirty="0"/>
            <a:t>: Automatically rotates the screen when tilted.</a:t>
          </a:r>
          <a:endParaRPr lang="en-US" sz="1400" dirty="0"/>
        </a:p>
      </dgm:t>
    </dgm:pt>
    <dgm:pt modelId="{BD2E2541-E790-4185-BA7C-87EC2945061C}" type="parTrans" cxnId="{F61E9FCA-62E7-4189-B4DD-A62485A04612}">
      <dgm:prSet/>
      <dgm:spPr/>
      <dgm:t>
        <a:bodyPr/>
        <a:lstStyle/>
        <a:p>
          <a:endParaRPr lang="en-US"/>
        </a:p>
      </dgm:t>
    </dgm:pt>
    <dgm:pt modelId="{957A5FCD-33A2-4231-84DB-653FFD6558B2}" type="sibTrans" cxnId="{F61E9FCA-62E7-4189-B4DD-A62485A04612}">
      <dgm:prSet/>
      <dgm:spPr/>
      <dgm:t>
        <a:bodyPr/>
        <a:lstStyle/>
        <a:p>
          <a:endParaRPr lang="en-US"/>
        </a:p>
      </dgm:t>
    </dgm:pt>
    <dgm:pt modelId="{A1C2D1D7-5AF7-4C9A-A116-C1AA8DC92181}">
      <dgm:prSet custT="1"/>
      <dgm:spPr/>
      <dgm:t>
        <a:bodyPr/>
        <a:lstStyle/>
        <a:p>
          <a:pPr>
            <a:lnSpc>
              <a:spcPct val="100000"/>
            </a:lnSpc>
          </a:pPr>
          <a:r>
            <a:rPr lang="en-US" sz="1400" b="1" i="0" dirty="0"/>
            <a:t>Fitness Trackers</a:t>
          </a:r>
          <a:r>
            <a:rPr lang="en-US" sz="1400" b="0" i="0" dirty="0"/>
            <a:t>: Counts steps by detecting the up-and-down motion of walking or running.</a:t>
          </a:r>
          <a:endParaRPr lang="en-US" sz="1400" dirty="0"/>
        </a:p>
      </dgm:t>
    </dgm:pt>
    <dgm:pt modelId="{5546966D-C4D8-4EC0-AD46-25BAB5C670B0}" type="parTrans" cxnId="{8D225A7C-2935-4D38-BE5E-B231E8B12303}">
      <dgm:prSet/>
      <dgm:spPr/>
      <dgm:t>
        <a:bodyPr/>
        <a:lstStyle/>
        <a:p>
          <a:endParaRPr lang="en-US"/>
        </a:p>
      </dgm:t>
    </dgm:pt>
    <dgm:pt modelId="{F3E3525E-6396-4102-AF1F-3F730EF81B2F}" type="sibTrans" cxnId="{8D225A7C-2935-4D38-BE5E-B231E8B12303}">
      <dgm:prSet/>
      <dgm:spPr/>
      <dgm:t>
        <a:bodyPr/>
        <a:lstStyle/>
        <a:p>
          <a:endParaRPr lang="en-US"/>
        </a:p>
      </dgm:t>
    </dgm:pt>
    <dgm:pt modelId="{101FF380-F07B-4BAA-B9DC-A5300DDB026E}">
      <dgm:prSet custT="1"/>
      <dgm:spPr/>
      <dgm:t>
        <a:bodyPr/>
        <a:lstStyle/>
        <a:p>
          <a:pPr>
            <a:lnSpc>
              <a:spcPct val="100000"/>
            </a:lnSpc>
          </a:pPr>
          <a:r>
            <a:rPr lang="en-US" sz="1400" b="1" i="0" dirty="0"/>
            <a:t>Airbags in Cars</a:t>
          </a:r>
          <a:r>
            <a:rPr lang="en-US" sz="1400" b="0" i="0" dirty="0"/>
            <a:t>: Detects sudden deceleration in a crash and triggers the airbags.</a:t>
          </a:r>
          <a:endParaRPr lang="en-US" sz="1400" dirty="0"/>
        </a:p>
      </dgm:t>
    </dgm:pt>
    <dgm:pt modelId="{94CA7252-2472-4196-8759-2EA27D7CEF3D}" type="parTrans" cxnId="{C821339D-8689-488D-84B2-7B714ED24775}">
      <dgm:prSet/>
      <dgm:spPr/>
      <dgm:t>
        <a:bodyPr/>
        <a:lstStyle/>
        <a:p>
          <a:endParaRPr lang="en-US"/>
        </a:p>
      </dgm:t>
    </dgm:pt>
    <dgm:pt modelId="{D4E6BA75-BD0E-4310-BD6C-97BD6F69C8F7}" type="sibTrans" cxnId="{C821339D-8689-488D-84B2-7B714ED24775}">
      <dgm:prSet/>
      <dgm:spPr/>
      <dgm:t>
        <a:bodyPr/>
        <a:lstStyle/>
        <a:p>
          <a:endParaRPr lang="en-US"/>
        </a:p>
      </dgm:t>
    </dgm:pt>
    <dgm:pt modelId="{F18A6C56-6D18-4DA5-91AE-DD0E43DC97EF}">
      <dgm:prSet/>
      <dgm:spPr/>
      <dgm:t>
        <a:bodyPr/>
        <a:lstStyle/>
        <a:p>
          <a:r>
            <a:rPr lang="en-US" b="1" i="0" dirty="0"/>
            <a:t>Future Vision</a:t>
          </a:r>
          <a:endParaRPr lang="en-US" dirty="0"/>
        </a:p>
      </dgm:t>
    </dgm:pt>
    <dgm:pt modelId="{2CABA2C2-9FEA-4D29-8A78-3BCA1023D5F3}" type="parTrans" cxnId="{A49B99C1-C755-4A19-8E28-44AAE8B5E12E}">
      <dgm:prSet/>
      <dgm:spPr/>
      <dgm:t>
        <a:bodyPr/>
        <a:lstStyle/>
        <a:p>
          <a:endParaRPr lang="en-US"/>
        </a:p>
      </dgm:t>
    </dgm:pt>
    <dgm:pt modelId="{4C2C55FF-EB4C-477D-9E32-9D8F4EE8E38B}" type="sibTrans" cxnId="{A49B99C1-C755-4A19-8E28-44AAE8B5E12E}">
      <dgm:prSet/>
      <dgm:spPr/>
      <dgm:t>
        <a:bodyPr/>
        <a:lstStyle/>
        <a:p>
          <a:endParaRPr lang="en-US"/>
        </a:p>
      </dgm:t>
    </dgm:pt>
    <dgm:pt modelId="{9E9CFAB1-4B5C-4A3A-BF9C-720425C7B0F7}">
      <dgm:prSet custT="1"/>
      <dgm:spPr/>
      <dgm:t>
        <a:bodyPr/>
        <a:lstStyle/>
        <a:p>
          <a:pPr>
            <a:lnSpc>
              <a:spcPct val="100000"/>
            </a:lnSpc>
          </a:pPr>
          <a:r>
            <a:rPr lang="en-US" sz="1400" b="1" i="0" dirty="0"/>
            <a:t>Smart Prosthetics</a:t>
          </a:r>
          <a:r>
            <a:rPr lang="en-US" sz="1400" b="0" i="0" dirty="0"/>
            <a:t>: Where accelerometers help monitor and adapt movements in real-time.</a:t>
          </a:r>
          <a:endParaRPr lang="en-US" sz="1400" dirty="0"/>
        </a:p>
      </dgm:t>
    </dgm:pt>
    <dgm:pt modelId="{116BF5CC-E385-4B35-9520-90EE6277C1F4}" type="parTrans" cxnId="{2C9ED9CD-5CA5-4499-A547-30451E4205A7}">
      <dgm:prSet/>
      <dgm:spPr/>
      <dgm:t>
        <a:bodyPr/>
        <a:lstStyle/>
        <a:p>
          <a:endParaRPr lang="en-US"/>
        </a:p>
      </dgm:t>
    </dgm:pt>
    <dgm:pt modelId="{BD0209D1-349A-4C60-9419-CB59BFE4018A}" type="sibTrans" cxnId="{2C9ED9CD-5CA5-4499-A547-30451E4205A7}">
      <dgm:prSet/>
      <dgm:spPr/>
      <dgm:t>
        <a:bodyPr/>
        <a:lstStyle/>
        <a:p>
          <a:endParaRPr lang="en-US"/>
        </a:p>
      </dgm:t>
    </dgm:pt>
    <dgm:pt modelId="{CF4FF380-A28F-4503-95C7-9D353FF48136}">
      <dgm:prSet custT="1"/>
      <dgm:spPr/>
      <dgm:t>
        <a:bodyPr/>
        <a:lstStyle/>
        <a:p>
          <a:pPr>
            <a:lnSpc>
              <a:spcPct val="100000"/>
            </a:lnSpc>
          </a:pPr>
          <a:r>
            <a:rPr lang="en-US" sz="1400" b="1" i="0" dirty="0"/>
            <a:t>Health Monitoring</a:t>
          </a:r>
          <a:r>
            <a:rPr lang="en-US" sz="1400" b="0" i="0" dirty="0"/>
            <a:t>: Wearable devices that track even minute changes in motion for early diagnosis of health conditions.</a:t>
          </a:r>
          <a:endParaRPr lang="en-US" sz="1400" dirty="0"/>
        </a:p>
      </dgm:t>
    </dgm:pt>
    <dgm:pt modelId="{D6F431EE-481D-4F42-BADD-41CB14F690DC}" type="parTrans" cxnId="{171FE189-23F3-4E84-8AE3-FA9F95B411DE}">
      <dgm:prSet/>
      <dgm:spPr/>
      <dgm:t>
        <a:bodyPr/>
        <a:lstStyle/>
        <a:p>
          <a:endParaRPr lang="en-US"/>
        </a:p>
      </dgm:t>
    </dgm:pt>
    <dgm:pt modelId="{86B2F0CF-B680-45CB-A8EA-7B9F7A31AF4F}" type="sibTrans" cxnId="{171FE189-23F3-4E84-8AE3-FA9F95B411DE}">
      <dgm:prSet/>
      <dgm:spPr/>
      <dgm:t>
        <a:bodyPr/>
        <a:lstStyle/>
        <a:p>
          <a:endParaRPr lang="en-US"/>
        </a:p>
      </dgm:t>
    </dgm:pt>
    <dgm:pt modelId="{EF130B38-D3B7-443D-A175-198E9AE02B87}" type="pres">
      <dgm:prSet presAssocID="{1BECEA5A-3A00-49C8-8A03-C04BA030AC39}" presName="Name0" presStyleCnt="0">
        <dgm:presLayoutVars>
          <dgm:dir/>
          <dgm:animLvl val="lvl"/>
          <dgm:resizeHandles val="exact"/>
        </dgm:presLayoutVars>
      </dgm:prSet>
      <dgm:spPr/>
    </dgm:pt>
    <dgm:pt modelId="{1CB07525-73C0-461D-B7AE-727BCAC92290}" type="pres">
      <dgm:prSet presAssocID="{62400AC3-D591-4077-B4FE-20992C31B71C}" presName="linNode" presStyleCnt="0"/>
      <dgm:spPr/>
    </dgm:pt>
    <dgm:pt modelId="{18CA017D-B09E-4DF0-AEA6-252B590B999E}" type="pres">
      <dgm:prSet presAssocID="{62400AC3-D591-4077-B4FE-20992C31B71C}" presName="parentText" presStyleLbl="node1" presStyleIdx="0" presStyleCnt="4">
        <dgm:presLayoutVars>
          <dgm:chMax val="1"/>
          <dgm:bulletEnabled val="1"/>
        </dgm:presLayoutVars>
      </dgm:prSet>
      <dgm:spPr/>
    </dgm:pt>
    <dgm:pt modelId="{EB017299-0012-4759-9EA7-857ED5A6D8E2}" type="pres">
      <dgm:prSet presAssocID="{62400AC3-D591-4077-B4FE-20992C31B71C}" presName="descendantText" presStyleLbl="alignAccFollowNode1" presStyleIdx="0" presStyleCnt="4">
        <dgm:presLayoutVars>
          <dgm:bulletEnabled val="1"/>
        </dgm:presLayoutVars>
      </dgm:prSet>
      <dgm:spPr/>
    </dgm:pt>
    <dgm:pt modelId="{C70F8CDD-EE16-48A8-9982-BD1877662CDB}" type="pres">
      <dgm:prSet presAssocID="{CFA30B4F-8328-4356-AF81-E3B814626128}" presName="sp" presStyleCnt="0"/>
      <dgm:spPr/>
    </dgm:pt>
    <dgm:pt modelId="{994C80E9-4662-4B97-AB51-282701CA9D75}" type="pres">
      <dgm:prSet presAssocID="{64E3B26A-CE35-4001-AE29-916C362457F6}" presName="linNode" presStyleCnt="0"/>
      <dgm:spPr/>
    </dgm:pt>
    <dgm:pt modelId="{0FF2DCD3-D192-4E24-B538-233BA3612108}" type="pres">
      <dgm:prSet presAssocID="{64E3B26A-CE35-4001-AE29-916C362457F6}" presName="parentText" presStyleLbl="node1" presStyleIdx="1" presStyleCnt="4">
        <dgm:presLayoutVars>
          <dgm:chMax val="1"/>
          <dgm:bulletEnabled val="1"/>
        </dgm:presLayoutVars>
      </dgm:prSet>
      <dgm:spPr/>
    </dgm:pt>
    <dgm:pt modelId="{327EFAB2-A001-43AC-8410-4C5E5E35315F}" type="pres">
      <dgm:prSet presAssocID="{64E3B26A-CE35-4001-AE29-916C362457F6}" presName="descendantText" presStyleLbl="alignAccFollowNode1" presStyleIdx="1" presStyleCnt="4" custScaleY="127093">
        <dgm:presLayoutVars>
          <dgm:bulletEnabled val="1"/>
        </dgm:presLayoutVars>
      </dgm:prSet>
      <dgm:spPr/>
    </dgm:pt>
    <dgm:pt modelId="{26ED413E-2FA8-429F-B75C-EFE40A6C3D81}" type="pres">
      <dgm:prSet presAssocID="{2290FDC1-970E-45E4-AF06-75D644034A71}" presName="sp" presStyleCnt="0"/>
      <dgm:spPr/>
    </dgm:pt>
    <dgm:pt modelId="{EF5D5A01-D641-4653-B405-A29256E8CE7A}" type="pres">
      <dgm:prSet presAssocID="{25DB260C-1B72-4B91-B961-9B4DFA6DAD98}" presName="linNode" presStyleCnt="0"/>
      <dgm:spPr/>
    </dgm:pt>
    <dgm:pt modelId="{184B36BE-4AFD-4780-9B8A-37A7EBC5447E}" type="pres">
      <dgm:prSet presAssocID="{25DB260C-1B72-4B91-B961-9B4DFA6DAD98}" presName="parentText" presStyleLbl="node1" presStyleIdx="2" presStyleCnt="4">
        <dgm:presLayoutVars>
          <dgm:chMax val="1"/>
          <dgm:bulletEnabled val="1"/>
        </dgm:presLayoutVars>
      </dgm:prSet>
      <dgm:spPr/>
    </dgm:pt>
    <dgm:pt modelId="{0881E101-1481-44AE-B57D-BD4621E9031D}" type="pres">
      <dgm:prSet presAssocID="{25DB260C-1B72-4B91-B961-9B4DFA6DAD98}" presName="descendantText" presStyleLbl="alignAccFollowNode1" presStyleIdx="2" presStyleCnt="4" custScaleY="137294">
        <dgm:presLayoutVars>
          <dgm:bulletEnabled val="1"/>
        </dgm:presLayoutVars>
      </dgm:prSet>
      <dgm:spPr/>
    </dgm:pt>
    <dgm:pt modelId="{05E7E13C-DBE0-4764-BD40-5D1CC9B1DFE6}" type="pres">
      <dgm:prSet presAssocID="{91747F75-75B3-4A53-BDA4-EA23F6C73C1F}" presName="sp" presStyleCnt="0"/>
      <dgm:spPr/>
    </dgm:pt>
    <dgm:pt modelId="{1318D572-131D-43BE-AC07-2CE29E9E7AF2}" type="pres">
      <dgm:prSet presAssocID="{F18A6C56-6D18-4DA5-91AE-DD0E43DC97EF}" presName="linNode" presStyleCnt="0"/>
      <dgm:spPr/>
    </dgm:pt>
    <dgm:pt modelId="{B30E4B65-313A-4DAA-AFC6-908C063CC3A1}" type="pres">
      <dgm:prSet presAssocID="{F18A6C56-6D18-4DA5-91AE-DD0E43DC97EF}" presName="parentText" presStyleLbl="node1" presStyleIdx="3" presStyleCnt="4">
        <dgm:presLayoutVars>
          <dgm:chMax val="1"/>
          <dgm:bulletEnabled val="1"/>
        </dgm:presLayoutVars>
      </dgm:prSet>
      <dgm:spPr/>
    </dgm:pt>
    <dgm:pt modelId="{11270509-282C-4BAC-8531-FF36FBC20A46}" type="pres">
      <dgm:prSet presAssocID="{F18A6C56-6D18-4DA5-91AE-DD0E43DC97EF}" presName="descendantText" presStyleLbl="alignAccFollowNode1" presStyleIdx="3" presStyleCnt="4" custScaleY="116153">
        <dgm:presLayoutVars>
          <dgm:bulletEnabled val="1"/>
        </dgm:presLayoutVars>
      </dgm:prSet>
      <dgm:spPr/>
    </dgm:pt>
  </dgm:ptLst>
  <dgm:cxnLst>
    <dgm:cxn modelId="{7232C05C-A067-4B06-94B2-40B42BC66C3B}" type="presOf" srcId="{62400AC3-D591-4077-B4FE-20992C31B71C}" destId="{18CA017D-B09E-4DF0-AEA6-252B590B999E}" srcOrd="0" destOrd="0" presId="urn:microsoft.com/office/officeart/2005/8/layout/vList5"/>
    <dgm:cxn modelId="{9C65D544-A8FD-4AB2-B78B-8BCB60F4AAC3}" type="presOf" srcId="{64E3B26A-CE35-4001-AE29-916C362457F6}" destId="{0FF2DCD3-D192-4E24-B538-233BA3612108}" srcOrd="0" destOrd="0" presId="urn:microsoft.com/office/officeart/2005/8/layout/vList5"/>
    <dgm:cxn modelId="{8D225A7C-2935-4D38-BE5E-B231E8B12303}" srcId="{25DB260C-1B72-4B91-B961-9B4DFA6DAD98}" destId="{A1C2D1D7-5AF7-4C9A-A116-C1AA8DC92181}" srcOrd="1" destOrd="0" parTransId="{5546966D-C4D8-4EC0-AD46-25BAB5C670B0}" sibTransId="{F3E3525E-6396-4102-AF1F-3F730EF81B2F}"/>
    <dgm:cxn modelId="{36984784-0E44-477D-854F-01D4A7F34A2F}" srcId="{1BECEA5A-3A00-49C8-8A03-C04BA030AC39}" destId="{64E3B26A-CE35-4001-AE29-916C362457F6}" srcOrd="1" destOrd="0" parTransId="{62B55B05-4453-46F1-B984-F310BB6422E2}" sibTransId="{2290FDC1-970E-45E4-AF06-75D644034A71}"/>
    <dgm:cxn modelId="{82CF4986-F457-40A4-BDE7-7F461F7A88A7}" type="presOf" srcId="{F18A6C56-6D18-4DA5-91AE-DD0E43DC97EF}" destId="{B30E4B65-313A-4DAA-AFC6-908C063CC3A1}" srcOrd="0" destOrd="0" presId="urn:microsoft.com/office/officeart/2005/8/layout/vList5"/>
    <dgm:cxn modelId="{171FE189-23F3-4E84-8AE3-FA9F95B411DE}" srcId="{F18A6C56-6D18-4DA5-91AE-DD0E43DC97EF}" destId="{CF4FF380-A28F-4503-95C7-9D353FF48136}" srcOrd="1" destOrd="0" parTransId="{D6F431EE-481D-4F42-BADD-41CB14F690DC}" sibTransId="{86B2F0CF-B680-45CB-A8EA-7B9F7A31AF4F}"/>
    <dgm:cxn modelId="{90296D8C-3744-4EB8-B4AD-C0AC42CA9DC5}" srcId="{64E3B26A-CE35-4001-AE29-916C362457F6}" destId="{5C4F468B-DBB0-45CF-AE4E-B5E0F7F0B437}" srcOrd="1" destOrd="0" parTransId="{50C6BC83-43E2-4A64-8D4F-FD6E11BB0038}" sibTransId="{504F7FF6-81C5-4F63-A9E0-3303A42C5CFF}"/>
    <dgm:cxn modelId="{13405A90-3FE7-4F09-8B93-488AC23451E6}" type="presOf" srcId="{B40F0135-37D2-406D-BBAA-1A2A284DE2F1}" destId="{EB017299-0012-4759-9EA7-857ED5A6D8E2}" srcOrd="0" destOrd="0" presId="urn:microsoft.com/office/officeart/2005/8/layout/vList5"/>
    <dgm:cxn modelId="{A940039B-7CE6-443F-8EC1-08B7CA7A6903}" type="presOf" srcId="{A648652C-3A82-49E4-B84F-D8F9A15CAE52}" destId="{0881E101-1481-44AE-B57D-BD4621E9031D}" srcOrd="0" destOrd="0" presId="urn:microsoft.com/office/officeart/2005/8/layout/vList5"/>
    <dgm:cxn modelId="{02B22C9B-1BD1-44F1-B303-701CCB521DB3}" type="presOf" srcId="{25DB260C-1B72-4B91-B961-9B4DFA6DAD98}" destId="{184B36BE-4AFD-4780-9B8A-37A7EBC5447E}" srcOrd="0" destOrd="0" presId="urn:microsoft.com/office/officeart/2005/8/layout/vList5"/>
    <dgm:cxn modelId="{C821339D-8689-488D-84B2-7B714ED24775}" srcId="{25DB260C-1B72-4B91-B961-9B4DFA6DAD98}" destId="{101FF380-F07B-4BAA-B9DC-A5300DDB026E}" srcOrd="2" destOrd="0" parTransId="{94CA7252-2472-4196-8759-2EA27D7CEF3D}" sibTransId="{D4E6BA75-BD0E-4310-BD6C-97BD6F69C8F7}"/>
    <dgm:cxn modelId="{00546D9F-E957-4D7D-BCB6-FF0D9D4EAC3E}" srcId="{1BECEA5A-3A00-49C8-8A03-C04BA030AC39}" destId="{62400AC3-D591-4077-B4FE-20992C31B71C}" srcOrd="0" destOrd="0" parTransId="{653F2145-0D83-40AF-B5A2-CFB1616A428D}" sibTransId="{CFA30B4F-8328-4356-AF81-E3B814626128}"/>
    <dgm:cxn modelId="{581B38C1-4582-4C3C-A311-FDDA00245FEE}" type="presOf" srcId="{A1C2D1D7-5AF7-4C9A-A116-C1AA8DC92181}" destId="{0881E101-1481-44AE-B57D-BD4621E9031D}" srcOrd="0" destOrd="1" presId="urn:microsoft.com/office/officeart/2005/8/layout/vList5"/>
    <dgm:cxn modelId="{A49B99C1-C755-4A19-8E28-44AAE8B5E12E}" srcId="{1BECEA5A-3A00-49C8-8A03-C04BA030AC39}" destId="{F18A6C56-6D18-4DA5-91AE-DD0E43DC97EF}" srcOrd="3" destOrd="0" parTransId="{2CABA2C2-9FEA-4D29-8A78-3BCA1023D5F3}" sibTransId="{4C2C55FF-EB4C-477D-9E32-9D8F4EE8E38B}"/>
    <dgm:cxn modelId="{B6D706C4-7D8F-4EB8-A091-E5BD8EB9164F}" srcId="{64E3B26A-CE35-4001-AE29-916C362457F6}" destId="{1EC07ABA-EC54-44FF-BBE3-D9A0E3CC8746}" srcOrd="0" destOrd="0" parTransId="{96221BE3-9620-4279-B61A-BF8E3DCC1CCA}" sibTransId="{CED64D79-54EF-4F4C-BD91-471B99BB900D}"/>
    <dgm:cxn modelId="{663288C4-DC65-4008-AC0A-571ED7389FAE}" type="presOf" srcId="{1BECEA5A-3A00-49C8-8A03-C04BA030AC39}" destId="{EF130B38-D3B7-443D-A175-198E9AE02B87}" srcOrd="0" destOrd="0" presId="urn:microsoft.com/office/officeart/2005/8/layout/vList5"/>
    <dgm:cxn modelId="{F61E9FCA-62E7-4189-B4DD-A62485A04612}" srcId="{25DB260C-1B72-4B91-B961-9B4DFA6DAD98}" destId="{A648652C-3A82-49E4-B84F-D8F9A15CAE52}" srcOrd="0" destOrd="0" parTransId="{BD2E2541-E790-4185-BA7C-87EC2945061C}" sibTransId="{957A5FCD-33A2-4231-84DB-653FFD6558B2}"/>
    <dgm:cxn modelId="{2C9ED9CD-5CA5-4499-A547-30451E4205A7}" srcId="{F18A6C56-6D18-4DA5-91AE-DD0E43DC97EF}" destId="{9E9CFAB1-4B5C-4A3A-BF9C-720425C7B0F7}" srcOrd="0" destOrd="0" parTransId="{116BF5CC-E385-4B35-9520-90EE6277C1F4}" sibTransId="{BD0209D1-349A-4C60-9419-CB59BFE4018A}"/>
    <dgm:cxn modelId="{33B543CE-860D-4C6C-8EEA-17F51399FE33}" type="presOf" srcId="{34B460D5-AC20-4FEF-B1D7-FF7D971CE182}" destId="{EB017299-0012-4759-9EA7-857ED5A6D8E2}" srcOrd="0" destOrd="1" presId="urn:microsoft.com/office/officeart/2005/8/layout/vList5"/>
    <dgm:cxn modelId="{CF0A37D1-56B6-41E1-93BD-900D2541E760}" type="presOf" srcId="{CF4FF380-A28F-4503-95C7-9D353FF48136}" destId="{11270509-282C-4BAC-8531-FF36FBC20A46}" srcOrd="0" destOrd="1" presId="urn:microsoft.com/office/officeart/2005/8/layout/vList5"/>
    <dgm:cxn modelId="{370EB6D4-0CE8-4070-B75D-2A4032B868D4}" srcId="{62400AC3-D591-4077-B4FE-20992C31B71C}" destId="{34B460D5-AC20-4FEF-B1D7-FF7D971CE182}" srcOrd="1" destOrd="0" parTransId="{DE1FCE07-D893-43D0-9680-CB08D52EF21E}" sibTransId="{A1FD0D21-DB67-4C4A-B505-A8B464A8F619}"/>
    <dgm:cxn modelId="{7BA171D6-AD16-4C7D-86E8-4E2494D57A9C}" type="presOf" srcId="{101FF380-F07B-4BAA-B9DC-A5300DDB026E}" destId="{0881E101-1481-44AE-B57D-BD4621E9031D}" srcOrd="0" destOrd="2" presId="urn:microsoft.com/office/officeart/2005/8/layout/vList5"/>
    <dgm:cxn modelId="{F9AF9BDF-A1E8-4B8A-B38F-5678CEA50B18}" type="presOf" srcId="{5C4F468B-DBB0-45CF-AE4E-B5E0F7F0B437}" destId="{327EFAB2-A001-43AC-8410-4C5E5E35315F}" srcOrd="0" destOrd="1" presId="urn:microsoft.com/office/officeart/2005/8/layout/vList5"/>
    <dgm:cxn modelId="{7D0AB0E1-12F5-414F-A41C-6D74F05A470E}" srcId="{1BECEA5A-3A00-49C8-8A03-C04BA030AC39}" destId="{25DB260C-1B72-4B91-B961-9B4DFA6DAD98}" srcOrd="2" destOrd="0" parTransId="{8D2F35EB-06EB-4508-9E96-54C1C9580C82}" sibTransId="{91747F75-75B3-4A53-BDA4-EA23F6C73C1F}"/>
    <dgm:cxn modelId="{CC71ACE2-E3B0-46DA-A03E-D1D1D3138683}" type="presOf" srcId="{9E9CFAB1-4B5C-4A3A-BF9C-720425C7B0F7}" destId="{11270509-282C-4BAC-8531-FF36FBC20A46}" srcOrd="0" destOrd="0" presId="urn:microsoft.com/office/officeart/2005/8/layout/vList5"/>
    <dgm:cxn modelId="{82ECFAF5-0E20-416C-B09E-27B1EEBC20D5}" srcId="{62400AC3-D591-4077-B4FE-20992C31B71C}" destId="{B40F0135-37D2-406D-BBAA-1A2A284DE2F1}" srcOrd="0" destOrd="0" parTransId="{EB4323A6-35C1-4926-9D84-408A7DE49B46}" sibTransId="{E7558B9C-AA5C-4049-8C92-8CBE28BAB60D}"/>
    <dgm:cxn modelId="{FA8824F8-C25F-4451-B657-D4DD10406A18}" type="presOf" srcId="{1EC07ABA-EC54-44FF-BBE3-D9A0E3CC8746}" destId="{327EFAB2-A001-43AC-8410-4C5E5E35315F}" srcOrd="0" destOrd="0" presId="urn:microsoft.com/office/officeart/2005/8/layout/vList5"/>
    <dgm:cxn modelId="{1A1F5CFC-6C83-431E-B129-D508F4D1F70A}" type="presParOf" srcId="{EF130B38-D3B7-443D-A175-198E9AE02B87}" destId="{1CB07525-73C0-461D-B7AE-727BCAC92290}" srcOrd="0" destOrd="0" presId="urn:microsoft.com/office/officeart/2005/8/layout/vList5"/>
    <dgm:cxn modelId="{4529550E-2389-42DC-9C53-A12D0DC84CC2}" type="presParOf" srcId="{1CB07525-73C0-461D-B7AE-727BCAC92290}" destId="{18CA017D-B09E-4DF0-AEA6-252B590B999E}" srcOrd="0" destOrd="0" presId="urn:microsoft.com/office/officeart/2005/8/layout/vList5"/>
    <dgm:cxn modelId="{C762E9E0-32B5-411C-A0CC-06146E5CF1D8}" type="presParOf" srcId="{1CB07525-73C0-461D-B7AE-727BCAC92290}" destId="{EB017299-0012-4759-9EA7-857ED5A6D8E2}" srcOrd="1" destOrd="0" presId="urn:microsoft.com/office/officeart/2005/8/layout/vList5"/>
    <dgm:cxn modelId="{4E02F232-36F7-4642-A2E2-551CA4F4270B}" type="presParOf" srcId="{EF130B38-D3B7-443D-A175-198E9AE02B87}" destId="{C70F8CDD-EE16-48A8-9982-BD1877662CDB}" srcOrd="1" destOrd="0" presId="urn:microsoft.com/office/officeart/2005/8/layout/vList5"/>
    <dgm:cxn modelId="{45D06162-7E44-4C2B-A1A1-5E38ABCCD04B}" type="presParOf" srcId="{EF130B38-D3B7-443D-A175-198E9AE02B87}" destId="{994C80E9-4662-4B97-AB51-282701CA9D75}" srcOrd="2" destOrd="0" presId="urn:microsoft.com/office/officeart/2005/8/layout/vList5"/>
    <dgm:cxn modelId="{9BC9E718-B43A-464B-9FA1-7D1FD21D854F}" type="presParOf" srcId="{994C80E9-4662-4B97-AB51-282701CA9D75}" destId="{0FF2DCD3-D192-4E24-B538-233BA3612108}" srcOrd="0" destOrd="0" presId="urn:microsoft.com/office/officeart/2005/8/layout/vList5"/>
    <dgm:cxn modelId="{F9CE44D9-3BF4-4B2A-A470-70EB2783BB07}" type="presParOf" srcId="{994C80E9-4662-4B97-AB51-282701CA9D75}" destId="{327EFAB2-A001-43AC-8410-4C5E5E35315F}" srcOrd="1" destOrd="0" presId="urn:microsoft.com/office/officeart/2005/8/layout/vList5"/>
    <dgm:cxn modelId="{2E99AEA8-94E3-4B4F-89DE-ED973EC5AE42}" type="presParOf" srcId="{EF130B38-D3B7-443D-A175-198E9AE02B87}" destId="{26ED413E-2FA8-429F-B75C-EFE40A6C3D81}" srcOrd="3" destOrd="0" presId="urn:microsoft.com/office/officeart/2005/8/layout/vList5"/>
    <dgm:cxn modelId="{85B085B8-BA71-4F1B-BBA2-D753D0FBAF6C}" type="presParOf" srcId="{EF130B38-D3B7-443D-A175-198E9AE02B87}" destId="{EF5D5A01-D641-4653-B405-A29256E8CE7A}" srcOrd="4" destOrd="0" presId="urn:microsoft.com/office/officeart/2005/8/layout/vList5"/>
    <dgm:cxn modelId="{7CAD94E6-2FC1-4B11-A34C-67B897B52AC1}" type="presParOf" srcId="{EF5D5A01-D641-4653-B405-A29256E8CE7A}" destId="{184B36BE-4AFD-4780-9B8A-37A7EBC5447E}" srcOrd="0" destOrd="0" presId="urn:microsoft.com/office/officeart/2005/8/layout/vList5"/>
    <dgm:cxn modelId="{CF5A3874-E0FA-4D2B-9ABC-11F311E073EA}" type="presParOf" srcId="{EF5D5A01-D641-4653-B405-A29256E8CE7A}" destId="{0881E101-1481-44AE-B57D-BD4621E9031D}" srcOrd="1" destOrd="0" presId="urn:microsoft.com/office/officeart/2005/8/layout/vList5"/>
    <dgm:cxn modelId="{BBAC7B58-339F-4774-8FFD-BE8F60BAACD7}" type="presParOf" srcId="{EF130B38-D3B7-443D-A175-198E9AE02B87}" destId="{05E7E13C-DBE0-4764-BD40-5D1CC9B1DFE6}" srcOrd="5" destOrd="0" presId="urn:microsoft.com/office/officeart/2005/8/layout/vList5"/>
    <dgm:cxn modelId="{4CC7360A-E193-4069-8439-6E6007990AA3}" type="presParOf" srcId="{EF130B38-D3B7-443D-A175-198E9AE02B87}" destId="{1318D572-131D-43BE-AC07-2CE29E9E7AF2}" srcOrd="6" destOrd="0" presId="urn:microsoft.com/office/officeart/2005/8/layout/vList5"/>
    <dgm:cxn modelId="{F4C6C6F6-97F2-43E5-8771-3D51C3D25618}" type="presParOf" srcId="{1318D572-131D-43BE-AC07-2CE29E9E7AF2}" destId="{B30E4B65-313A-4DAA-AFC6-908C063CC3A1}" srcOrd="0" destOrd="0" presId="urn:microsoft.com/office/officeart/2005/8/layout/vList5"/>
    <dgm:cxn modelId="{86F1A57B-B115-430A-8988-02288B4E3DB4}" type="presParOf" srcId="{1318D572-131D-43BE-AC07-2CE29E9E7AF2}" destId="{11270509-282C-4BAC-8531-FF36FBC20A4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B9B2CE-55F7-473B-86FF-C1512B6DB1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F71293-40E8-4A6D-AA2F-B917ADBFCE76}">
      <dgm:prSet/>
      <dgm:spPr/>
      <dgm:t>
        <a:bodyPr/>
        <a:lstStyle/>
        <a:p>
          <a:r>
            <a:rPr lang="en-US" b="1"/>
            <a:t>What It Does:</a:t>
          </a:r>
          <a:endParaRPr lang="en-US" dirty="0"/>
        </a:p>
      </dgm:t>
    </dgm:pt>
    <dgm:pt modelId="{CB13F6BF-8CEF-46BB-8A90-72CCBF0A4A29}" type="parTrans" cxnId="{BB7A43A4-57AA-4723-8BAE-9C31C7E0B8B2}">
      <dgm:prSet/>
      <dgm:spPr/>
      <dgm:t>
        <a:bodyPr/>
        <a:lstStyle/>
        <a:p>
          <a:endParaRPr lang="en-IN"/>
        </a:p>
      </dgm:t>
    </dgm:pt>
    <dgm:pt modelId="{AD9E2AE9-84CC-4CBB-A0F5-64CAD26FBDB2}" type="sibTrans" cxnId="{BB7A43A4-57AA-4723-8BAE-9C31C7E0B8B2}">
      <dgm:prSet/>
      <dgm:spPr/>
      <dgm:t>
        <a:bodyPr/>
        <a:lstStyle/>
        <a:p>
          <a:endParaRPr lang="en-IN"/>
        </a:p>
      </dgm:t>
    </dgm:pt>
    <dgm:pt modelId="{EF438411-9200-45A5-B87E-DA38C07685A3}">
      <dgm:prSet/>
      <dgm:spPr/>
      <dgm:t>
        <a:bodyPr/>
        <a:lstStyle/>
        <a:p>
          <a:r>
            <a:rPr lang="en-US"/>
            <a:t>Measures the sound levels in an environment.</a:t>
          </a:r>
          <a:endParaRPr lang="en-US" dirty="0"/>
        </a:p>
      </dgm:t>
    </dgm:pt>
    <dgm:pt modelId="{F7A1A518-BB32-42D3-8710-54E75B26A3EC}" type="parTrans" cxnId="{BEE4CC5C-7F47-4B63-BDCE-59FD56CFC8B3}">
      <dgm:prSet/>
      <dgm:spPr/>
      <dgm:t>
        <a:bodyPr/>
        <a:lstStyle/>
        <a:p>
          <a:endParaRPr lang="en-IN"/>
        </a:p>
      </dgm:t>
    </dgm:pt>
    <dgm:pt modelId="{179C532A-501A-40A2-861E-A0B743AB9856}" type="sibTrans" cxnId="{BEE4CC5C-7F47-4B63-BDCE-59FD56CFC8B3}">
      <dgm:prSet/>
      <dgm:spPr/>
      <dgm:t>
        <a:bodyPr/>
        <a:lstStyle/>
        <a:p>
          <a:endParaRPr lang="en-IN"/>
        </a:p>
      </dgm:t>
    </dgm:pt>
    <dgm:pt modelId="{080D9702-684B-47B1-BF81-EF297B73F5F8}">
      <dgm:prSet/>
      <dgm:spPr/>
      <dgm:t>
        <a:bodyPr/>
        <a:lstStyle/>
        <a:p>
          <a:r>
            <a:rPr lang="en-US" b="1"/>
            <a:t>Basic Principle:</a:t>
          </a:r>
          <a:endParaRPr lang="en-US" dirty="0"/>
        </a:p>
      </dgm:t>
    </dgm:pt>
    <dgm:pt modelId="{F39BA970-967C-4217-89BA-8D1AAA049266}" type="parTrans" cxnId="{032CCD09-82BD-4A18-8E4A-CADDBED72DA7}">
      <dgm:prSet/>
      <dgm:spPr/>
      <dgm:t>
        <a:bodyPr/>
        <a:lstStyle/>
        <a:p>
          <a:endParaRPr lang="en-IN"/>
        </a:p>
      </dgm:t>
    </dgm:pt>
    <dgm:pt modelId="{F41AE9DC-FC25-4236-8BB5-6D6D4E27232E}" type="sibTrans" cxnId="{032CCD09-82BD-4A18-8E4A-CADDBED72DA7}">
      <dgm:prSet/>
      <dgm:spPr/>
      <dgm:t>
        <a:bodyPr/>
        <a:lstStyle/>
        <a:p>
          <a:endParaRPr lang="en-IN"/>
        </a:p>
      </dgm:t>
    </dgm:pt>
    <dgm:pt modelId="{6D58F51A-7408-4374-A632-703A0F745418}">
      <dgm:prSet/>
      <dgm:spPr/>
      <dgm:t>
        <a:bodyPr/>
        <a:lstStyle/>
        <a:p>
          <a:r>
            <a:rPr lang="en-US"/>
            <a:t>Uses a microphone to convert sound waves into electrical signals.</a:t>
          </a:r>
          <a:endParaRPr lang="en-US" dirty="0"/>
        </a:p>
      </dgm:t>
    </dgm:pt>
    <dgm:pt modelId="{2F3240B4-807D-462D-AB97-796E3A799016}" type="parTrans" cxnId="{D21EC6FE-3855-4E54-A20D-83A78F28EEE2}">
      <dgm:prSet/>
      <dgm:spPr/>
      <dgm:t>
        <a:bodyPr/>
        <a:lstStyle/>
        <a:p>
          <a:endParaRPr lang="en-IN"/>
        </a:p>
      </dgm:t>
    </dgm:pt>
    <dgm:pt modelId="{8CFA6587-828A-4722-9044-92B09ABCEEE4}" type="sibTrans" cxnId="{D21EC6FE-3855-4E54-A20D-83A78F28EEE2}">
      <dgm:prSet/>
      <dgm:spPr/>
      <dgm:t>
        <a:bodyPr/>
        <a:lstStyle/>
        <a:p>
          <a:endParaRPr lang="en-IN"/>
        </a:p>
      </dgm:t>
    </dgm:pt>
    <dgm:pt modelId="{94F6D369-4118-4B38-8FEB-C557DADC0A1B}">
      <dgm:prSet/>
      <dgm:spPr/>
      <dgm:t>
        <a:bodyPr/>
        <a:lstStyle/>
        <a:p>
          <a:r>
            <a:rPr lang="en-US" b="1" dirty="0"/>
            <a:t>Real-Life Applications:</a:t>
          </a:r>
          <a:endParaRPr lang="en-US" dirty="0"/>
        </a:p>
      </dgm:t>
    </dgm:pt>
    <dgm:pt modelId="{CB7A6EE7-881F-493C-BA0A-BCA3C2724842}" type="parTrans" cxnId="{C4E29AD4-AEEC-4BDD-BCC4-4F255649FED6}">
      <dgm:prSet/>
      <dgm:spPr/>
      <dgm:t>
        <a:bodyPr/>
        <a:lstStyle/>
        <a:p>
          <a:endParaRPr lang="en-IN"/>
        </a:p>
      </dgm:t>
    </dgm:pt>
    <dgm:pt modelId="{029A9514-B1BA-46A1-8A28-1C922B1FBD98}" type="sibTrans" cxnId="{C4E29AD4-AEEC-4BDD-BCC4-4F255649FED6}">
      <dgm:prSet/>
      <dgm:spPr/>
      <dgm:t>
        <a:bodyPr/>
        <a:lstStyle/>
        <a:p>
          <a:endParaRPr lang="en-IN"/>
        </a:p>
      </dgm:t>
    </dgm:pt>
    <dgm:pt modelId="{38379699-466F-402C-AF3C-5DBD7C2EFAF2}">
      <dgm:prSet/>
      <dgm:spPr/>
      <dgm:t>
        <a:bodyPr/>
        <a:lstStyle/>
        <a:p>
          <a:r>
            <a:rPr lang="en-US"/>
            <a:t>Voice-activated systems, Environmental monitoring, Smart home systems.</a:t>
          </a:r>
          <a:endParaRPr lang="en-US" dirty="0"/>
        </a:p>
      </dgm:t>
    </dgm:pt>
    <dgm:pt modelId="{5FF04D36-05F0-4C0E-A6D8-E210B2DA2B01}" type="parTrans" cxnId="{95BCDF2B-74C9-400E-AE96-A56AC931B3A1}">
      <dgm:prSet/>
      <dgm:spPr/>
      <dgm:t>
        <a:bodyPr/>
        <a:lstStyle/>
        <a:p>
          <a:endParaRPr lang="en-IN"/>
        </a:p>
      </dgm:t>
    </dgm:pt>
    <dgm:pt modelId="{6F263477-9172-45CE-9040-DDEC7201F510}" type="sibTrans" cxnId="{95BCDF2B-74C9-400E-AE96-A56AC931B3A1}">
      <dgm:prSet/>
      <dgm:spPr/>
      <dgm:t>
        <a:bodyPr/>
        <a:lstStyle/>
        <a:p>
          <a:endParaRPr lang="en-IN"/>
        </a:p>
      </dgm:t>
    </dgm:pt>
    <dgm:pt modelId="{58FFEB6B-4793-4307-A762-3DAA03C9FCD8}">
      <dgm:prSet/>
      <dgm:spPr/>
      <dgm:t>
        <a:bodyPr/>
        <a:lstStyle/>
        <a:p>
          <a:r>
            <a:rPr lang="en-US" b="1"/>
            <a:t>Future Vision:</a:t>
          </a:r>
          <a:endParaRPr lang="en-US" dirty="0"/>
        </a:p>
      </dgm:t>
    </dgm:pt>
    <dgm:pt modelId="{6BBC7E8C-D9FD-4145-94D6-92DD1A0C2BF6}" type="parTrans" cxnId="{984C86C3-74EF-407E-A5B3-6B658AE7CCF3}">
      <dgm:prSet/>
      <dgm:spPr/>
      <dgm:t>
        <a:bodyPr/>
        <a:lstStyle/>
        <a:p>
          <a:endParaRPr lang="en-IN"/>
        </a:p>
      </dgm:t>
    </dgm:pt>
    <dgm:pt modelId="{FCD69D48-9546-4B28-87F4-39A8D939B668}" type="sibTrans" cxnId="{984C86C3-74EF-407E-A5B3-6B658AE7CCF3}">
      <dgm:prSet/>
      <dgm:spPr/>
      <dgm:t>
        <a:bodyPr/>
        <a:lstStyle/>
        <a:p>
          <a:endParaRPr lang="en-IN"/>
        </a:p>
      </dgm:t>
    </dgm:pt>
    <dgm:pt modelId="{E445BABD-F9CB-4F86-ACF9-88D52231B449}">
      <dgm:prSet/>
      <dgm:spPr/>
      <dgm:t>
        <a:bodyPr/>
        <a:lstStyle/>
        <a:p>
          <a:r>
            <a:rPr lang="en-US"/>
            <a:t>Advanced voice recognition, Real-time sound analysis for public safety.</a:t>
          </a:r>
          <a:endParaRPr lang="en-US" dirty="0"/>
        </a:p>
      </dgm:t>
    </dgm:pt>
    <dgm:pt modelId="{BAB8A274-B00C-45E3-90CD-E038A5664D01}" type="parTrans" cxnId="{9F2C24B0-E3CC-4BA4-9BBD-9B3DC754FCDB}">
      <dgm:prSet/>
      <dgm:spPr/>
      <dgm:t>
        <a:bodyPr/>
        <a:lstStyle/>
        <a:p>
          <a:endParaRPr lang="en-IN"/>
        </a:p>
      </dgm:t>
    </dgm:pt>
    <dgm:pt modelId="{242BE63F-B24D-4B3D-9484-CDD8793997F9}" type="sibTrans" cxnId="{9F2C24B0-E3CC-4BA4-9BBD-9B3DC754FCDB}">
      <dgm:prSet/>
      <dgm:spPr/>
      <dgm:t>
        <a:bodyPr/>
        <a:lstStyle/>
        <a:p>
          <a:endParaRPr lang="en-IN"/>
        </a:p>
      </dgm:t>
    </dgm:pt>
    <dgm:pt modelId="{34D97957-8AC5-4B2E-B97D-F0333FCCC49D}" type="pres">
      <dgm:prSet presAssocID="{9CB9B2CE-55F7-473B-86FF-C1512B6DB149}" presName="linear" presStyleCnt="0">
        <dgm:presLayoutVars>
          <dgm:animLvl val="lvl"/>
          <dgm:resizeHandles val="exact"/>
        </dgm:presLayoutVars>
      </dgm:prSet>
      <dgm:spPr/>
    </dgm:pt>
    <dgm:pt modelId="{05B63B00-572F-4477-A59C-29A3B2988386}" type="pres">
      <dgm:prSet presAssocID="{90F71293-40E8-4A6D-AA2F-B917ADBFCE76}" presName="parentText" presStyleLbl="node1" presStyleIdx="0" presStyleCnt="8">
        <dgm:presLayoutVars>
          <dgm:chMax val="0"/>
          <dgm:bulletEnabled val="1"/>
        </dgm:presLayoutVars>
      </dgm:prSet>
      <dgm:spPr/>
    </dgm:pt>
    <dgm:pt modelId="{1417914B-4D4B-4475-A365-B24591103DD5}" type="pres">
      <dgm:prSet presAssocID="{AD9E2AE9-84CC-4CBB-A0F5-64CAD26FBDB2}" presName="spacer" presStyleCnt="0"/>
      <dgm:spPr/>
    </dgm:pt>
    <dgm:pt modelId="{629D32B9-12E0-41BA-80EB-CCE092D75618}" type="pres">
      <dgm:prSet presAssocID="{EF438411-9200-45A5-B87E-DA38C07685A3}" presName="parentText" presStyleLbl="node1" presStyleIdx="1" presStyleCnt="8">
        <dgm:presLayoutVars>
          <dgm:chMax val="0"/>
          <dgm:bulletEnabled val="1"/>
        </dgm:presLayoutVars>
      </dgm:prSet>
      <dgm:spPr/>
    </dgm:pt>
    <dgm:pt modelId="{812048E6-867F-4C0F-A99A-DEE16CDFA63B}" type="pres">
      <dgm:prSet presAssocID="{179C532A-501A-40A2-861E-A0B743AB9856}" presName="spacer" presStyleCnt="0"/>
      <dgm:spPr/>
    </dgm:pt>
    <dgm:pt modelId="{A54BFB04-EA08-40B8-8F40-C0F6545FD263}" type="pres">
      <dgm:prSet presAssocID="{080D9702-684B-47B1-BF81-EF297B73F5F8}" presName="parentText" presStyleLbl="node1" presStyleIdx="2" presStyleCnt="8">
        <dgm:presLayoutVars>
          <dgm:chMax val="0"/>
          <dgm:bulletEnabled val="1"/>
        </dgm:presLayoutVars>
      </dgm:prSet>
      <dgm:spPr/>
    </dgm:pt>
    <dgm:pt modelId="{C66C59A7-8A35-43AE-B1E6-4E30D449507F}" type="pres">
      <dgm:prSet presAssocID="{F41AE9DC-FC25-4236-8BB5-6D6D4E27232E}" presName="spacer" presStyleCnt="0"/>
      <dgm:spPr/>
    </dgm:pt>
    <dgm:pt modelId="{7E39C41B-E105-4F13-B476-CA967B72CCFA}" type="pres">
      <dgm:prSet presAssocID="{6D58F51A-7408-4374-A632-703A0F745418}" presName="parentText" presStyleLbl="node1" presStyleIdx="3" presStyleCnt="8">
        <dgm:presLayoutVars>
          <dgm:chMax val="0"/>
          <dgm:bulletEnabled val="1"/>
        </dgm:presLayoutVars>
      </dgm:prSet>
      <dgm:spPr/>
    </dgm:pt>
    <dgm:pt modelId="{0B0F55A6-D0D0-4567-B3A5-6962FB07B8F3}" type="pres">
      <dgm:prSet presAssocID="{8CFA6587-828A-4722-9044-92B09ABCEEE4}" presName="spacer" presStyleCnt="0"/>
      <dgm:spPr/>
    </dgm:pt>
    <dgm:pt modelId="{762B5F7B-9ECB-4195-B7FE-66C163CCEAFD}" type="pres">
      <dgm:prSet presAssocID="{94F6D369-4118-4B38-8FEB-C557DADC0A1B}" presName="parentText" presStyleLbl="node1" presStyleIdx="4" presStyleCnt="8">
        <dgm:presLayoutVars>
          <dgm:chMax val="0"/>
          <dgm:bulletEnabled val="1"/>
        </dgm:presLayoutVars>
      </dgm:prSet>
      <dgm:spPr/>
    </dgm:pt>
    <dgm:pt modelId="{555488F2-C86B-46FC-9685-EB61626F1CDA}" type="pres">
      <dgm:prSet presAssocID="{029A9514-B1BA-46A1-8A28-1C922B1FBD98}" presName="spacer" presStyleCnt="0"/>
      <dgm:spPr/>
    </dgm:pt>
    <dgm:pt modelId="{810244F2-BBA6-4C5F-8D14-AFBFBAAA642E}" type="pres">
      <dgm:prSet presAssocID="{38379699-466F-402C-AF3C-5DBD7C2EFAF2}" presName="parentText" presStyleLbl="node1" presStyleIdx="5" presStyleCnt="8">
        <dgm:presLayoutVars>
          <dgm:chMax val="0"/>
          <dgm:bulletEnabled val="1"/>
        </dgm:presLayoutVars>
      </dgm:prSet>
      <dgm:spPr/>
    </dgm:pt>
    <dgm:pt modelId="{EE295B54-9CD4-4D65-9F62-D63AE1663AA3}" type="pres">
      <dgm:prSet presAssocID="{6F263477-9172-45CE-9040-DDEC7201F510}" presName="spacer" presStyleCnt="0"/>
      <dgm:spPr/>
    </dgm:pt>
    <dgm:pt modelId="{EAC69A51-19CA-42ED-B82B-28E78D4276DA}" type="pres">
      <dgm:prSet presAssocID="{58FFEB6B-4793-4307-A762-3DAA03C9FCD8}" presName="parentText" presStyleLbl="node1" presStyleIdx="6" presStyleCnt="8">
        <dgm:presLayoutVars>
          <dgm:chMax val="0"/>
          <dgm:bulletEnabled val="1"/>
        </dgm:presLayoutVars>
      </dgm:prSet>
      <dgm:spPr/>
    </dgm:pt>
    <dgm:pt modelId="{DFC0796A-BE1C-4CF8-B229-F4F5B590F0CB}" type="pres">
      <dgm:prSet presAssocID="{FCD69D48-9546-4B28-87F4-39A8D939B668}" presName="spacer" presStyleCnt="0"/>
      <dgm:spPr/>
    </dgm:pt>
    <dgm:pt modelId="{07CADFD2-5613-4244-8F05-5BFF9928C597}" type="pres">
      <dgm:prSet presAssocID="{E445BABD-F9CB-4F86-ACF9-88D52231B449}" presName="parentText" presStyleLbl="node1" presStyleIdx="7" presStyleCnt="8">
        <dgm:presLayoutVars>
          <dgm:chMax val="0"/>
          <dgm:bulletEnabled val="1"/>
        </dgm:presLayoutVars>
      </dgm:prSet>
      <dgm:spPr/>
    </dgm:pt>
  </dgm:ptLst>
  <dgm:cxnLst>
    <dgm:cxn modelId="{032CCD09-82BD-4A18-8E4A-CADDBED72DA7}" srcId="{9CB9B2CE-55F7-473B-86FF-C1512B6DB149}" destId="{080D9702-684B-47B1-BF81-EF297B73F5F8}" srcOrd="2" destOrd="0" parTransId="{F39BA970-967C-4217-89BA-8D1AAA049266}" sibTransId="{F41AE9DC-FC25-4236-8BB5-6D6D4E27232E}"/>
    <dgm:cxn modelId="{95BCDF2B-74C9-400E-AE96-A56AC931B3A1}" srcId="{9CB9B2CE-55F7-473B-86FF-C1512B6DB149}" destId="{38379699-466F-402C-AF3C-5DBD7C2EFAF2}" srcOrd="5" destOrd="0" parTransId="{5FF04D36-05F0-4C0E-A6D8-E210B2DA2B01}" sibTransId="{6F263477-9172-45CE-9040-DDEC7201F510}"/>
    <dgm:cxn modelId="{BEE4CC5C-7F47-4B63-BDCE-59FD56CFC8B3}" srcId="{9CB9B2CE-55F7-473B-86FF-C1512B6DB149}" destId="{EF438411-9200-45A5-B87E-DA38C07685A3}" srcOrd="1" destOrd="0" parTransId="{F7A1A518-BB32-42D3-8710-54E75B26A3EC}" sibTransId="{179C532A-501A-40A2-861E-A0B743AB9856}"/>
    <dgm:cxn modelId="{522D3187-DA6B-4A66-9FD5-4DD7EFFCD5DA}" type="presOf" srcId="{94F6D369-4118-4B38-8FEB-C557DADC0A1B}" destId="{762B5F7B-9ECB-4195-B7FE-66C163CCEAFD}" srcOrd="0" destOrd="0" presId="urn:microsoft.com/office/officeart/2005/8/layout/vList2"/>
    <dgm:cxn modelId="{E6E8318C-9350-4DB1-B087-A0F4E231C88F}" type="presOf" srcId="{9CB9B2CE-55F7-473B-86FF-C1512B6DB149}" destId="{34D97957-8AC5-4B2E-B97D-F0333FCCC49D}" srcOrd="0" destOrd="0" presId="urn:microsoft.com/office/officeart/2005/8/layout/vList2"/>
    <dgm:cxn modelId="{BB7A43A4-57AA-4723-8BAE-9C31C7E0B8B2}" srcId="{9CB9B2CE-55F7-473B-86FF-C1512B6DB149}" destId="{90F71293-40E8-4A6D-AA2F-B917ADBFCE76}" srcOrd="0" destOrd="0" parTransId="{CB13F6BF-8CEF-46BB-8A90-72CCBF0A4A29}" sibTransId="{AD9E2AE9-84CC-4CBB-A0F5-64CAD26FBDB2}"/>
    <dgm:cxn modelId="{383FAFAE-B789-4D8B-98D6-542355F99406}" type="presOf" srcId="{E445BABD-F9CB-4F86-ACF9-88D52231B449}" destId="{07CADFD2-5613-4244-8F05-5BFF9928C597}" srcOrd="0" destOrd="0" presId="urn:microsoft.com/office/officeart/2005/8/layout/vList2"/>
    <dgm:cxn modelId="{9F2C24B0-E3CC-4BA4-9BBD-9B3DC754FCDB}" srcId="{9CB9B2CE-55F7-473B-86FF-C1512B6DB149}" destId="{E445BABD-F9CB-4F86-ACF9-88D52231B449}" srcOrd="7" destOrd="0" parTransId="{BAB8A274-B00C-45E3-90CD-E038A5664D01}" sibTransId="{242BE63F-B24D-4B3D-9484-CDD8793997F9}"/>
    <dgm:cxn modelId="{984C86C3-74EF-407E-A5B3-6B658AE7CCF3}" srcId="{9CB9B2CE-55F7-473B-86FF-C1512B6DB149}" destId="{58FFEB6B-4793-4307-A762-3DAA03C9FCD8}" srcOrd="6" destOrd="0" parTransId="{6BBC7E8C-D9FD-4145-94D6-92DD1A0C2BF6}" sibTransId="{FCD69D48-9546-4B28-87F4-39A8D939B668}"/>
    <dgm:cxn modelId="{E0BDCBC8-890D-4433-92CF-3D9A62835964}" type="presOf" srcId="{38379699-466F-402C-AF3C-5DBD7C2EFAF2}" destId="{810244F2-BBA6-4C5F-8D14-AFBFBAAA642E}" srcOrd="0" destOrd="0" presId="urn:microsoft.com/office/officeart/2005/8/layout/vList2"/>
    <dgm:cxn modelId="{27CE32CE-E38A-41FB-9434-9C63BB6FA03C}" type="presOf" srcId="{6D58F51A-7408-4374-A632-703A0F745418}" destId="{7E39C41B-E105-4F13-B476-CA967B72CCFA}" srcOrd="0" destOrd="0" presId="urn:microsoft.com/office/officeart/2005/8/layout/vList2"/>
    <dgm:cxn modelId="{C4E29AD4-AEEC-4BDD-BCC4-4F255649FED6}" srcId="{9CB9B2CE-55F7-473B-86FF-C1512B6DB149}" destId="{94F6D369-4118-4B38-8FEB-C557DADC0A1B}" srcOrd="4" destOrd="0" parTransId="{CB7A6EE7-881F-493C-BA0A-BCA3C2724842}" sibTransId="{029A9514-B1BA-46A1-8A28-1C922B1FBD98}"/>
    <dgm:cxn modelId="{432D0EDC-DF2A-4CFE-BCF2-C62FE439CD77}" type="presOf" srcId="{58FFEB6B-4793-4307-A762-3DAA03C9FCD8}" destId="{EAC69A51-19CA-42ED-B82B-28E78D4276DA}" srcOrd="0" destOrd="0" presId="urn:microsoft.com/office/officeart/2005/8/layout/vList2"/>
    <dgm:cxn modelId="{9F2198E9-84AB-4B3C-8C40-40B94C124C88}" type="presOf" srcId="{080D9702-684B-47B1-BF81-EF297B73F5F8}" destId="{A54BFB04-EA08-40B8-8F40-C0F6545FD263}" srcOrd="0" destOrd="0" presId="urn:microsoft.com/office/officeart/2005/8/layout/vList2"/>
    <dgm:cxn modelId="{CB5A28F2-8A98-4519-96C8-0D9D0E528D64}" type="presOf" srcId="{90F71293-40E8-4A6D-AA2F-B917ADBFCE76}" destId="{05B63B00-572F-4477-A59C-29A3B2988386}" srcOrd="0" destOrd="0" presId="urn:microsoft.com/office/officeart/2005/8/layout/vList2"/>
    <dgm:cxn modelId="{D21EC6FE-3855-4E54-A20D-83A78F28EEE2}" srcId="{9CB9B2CE-55F7-473B-86FF-C1512B6DB149}" destId="{6D58F51A-7408-4374-A632-703A0F745418}" srcOrd="3" destOrd="0" parTransId="{2F3240B4-807D-462D-AB97-796E3A799016}" sibTransId="{8CFA6587-828A-4722-9044-92B09ABCEEE4}"/>
    <dgm:cxn modelId="{738690FF-E953-43BA-B164-3089D597A938}" type="presOf" srcId="{EF438411-9200-45A5-B87E-DA38C07685A3}" destId="{629D32B9-12E0-41BA-80EB-CCE092D75618}" srcOrd="0" destOrd="0" presId="urn:microsoft.com/office/officeart/2005/8/layout/vList2"/>
    <dgm:cxn modelId="{94C31A2B-E7DC-4E47-BDCF-F6148210E249}" type="presParOf" srcId="{34D97957-8AC5-4B2E-B97D-F0333FCCC49D}" destId="{05B63B00-572F-4477-A59C-29A3B2988386}" srcOrd="0" destOrd="0" presId="urn:microsoft.com/office/officeart/2005/8/layout/vList2"/>
    <dgm:cxn modelId="{1777AAD7-D57A-4D65-8394-98549EF9A26D}" type="presParOf" srcId="{34D97957-8AC5-4B2E-B97D-F0333FCCC49D}" destId="{1417914B-4D4B-4475-A365-B24591103DD5}" srcOrd="1" destOrd="0" presId="urn:microsoft.com/office/officeart/2005/8/layout/vList2"/>
    <dgm:cxn modelId="{F34B8F12-2FE2-4E2B-B9EE-1656A589D860}" type="presParOf" srcId="{34D97957-8AC5-4B2E-B97D-F0333FCCC49D}" destId="{629D32B9-12E0-41BA-80EB-CCE092D75618}" srcOrd="2" destOrd="0" presId="urn:microsoft.com/office/officeart/2005/8/layout/vList2"/>
    <dgm:cxn modelId="{B29DF454-85D4-45EC-9DDF-020B03300B7C}" type="presParOf" srcId="{34D97957-8AC5-4B2E-B97D-F0333FCCC49D}" destId="{812048E6-867F-4C0F-A99A-DEE16CDFA63B}" srcOrd="3" destOrd="0" presId="urn:microsoft.com/office/officeart/2005/8/layout/vList2"/>
    <dgm:cxn modelId="{F0F0348C-1546-4662-B196-2A1B2573A7B7}" type="presParOf" srcId="{34D97957-8AC5-4B2E-B97D-F0333FCCC49D}" destId="{A54BFB04-EA08-40B8-8F40-C0F6545FD263}" srcOrd="4" destOrd="0" presId="urn:microsoft.com/office/officeart/2005/8/layout/vList2"/>
    <dgm:cxn modelId="{3B03A361-9946-475F-9A3E-ACC2F0C6BB8E}" type="presParOf" srcId="{34D97957-8AC5-4B2E-B97D-F0333FCCC49D}" destId="{C66C59A7-8A35-43AE-B1E6-4E30D449507F}" srcOrd="5" destOrd="0" presId="urn:microsoft.com/office/officeart/2005/8/layout/vList2"/>
    <dgm:cxn modelId="{63E5252E-3539-4C0B-B293-05472B4A92D2}" type="presParOf" srcId="{34D97957-8AC5-4B2E-B97D-F0333FCCC49D}" destId="{7E39C41B-E105-4F13-B476-CA967B72CCFA}" srcOrd="6" destOrd="0" presId="urn:microsoft.com/office/officeart/2005/8/layout/vList2"/>
    <dgm:cxn modelId="{A2FB3754-CE17-43B5-9BC3-90F43A588FF3}" type="presParOf" srcId="{34D97957-8AC5-4B2E-B97D-F0333FCCC49D}" destId="{0B0F55A6-D0D0-4567-B3A5-6962FB07B8F3}" srcOrd="7" destOrd="0" presId="urn:microsoft.com/office/officeart/2005/8/layout/vList2"/>
    <dgm:cxn modelId="{0AE06A21-6A80-4A1C-98C4-48B882B852C3}" type="presParOf" srcId="{34D97957-8AC5-4B2E-B97D-F0333FCCC49D}" destId="{762B5F7B-9ECB-4195-B7FE-66C163CCEAFD}" srcOrd="8" destOrd="0" presId="urn:microsoft.com/office/officeart/2005/8/layout/vList2"/>
    <dgm:cxn modelId="{EBBCD960-027A-4955-8C2C-325E91229575}" type="presParOf" srcId="{34D97957-8AC5-4B2E-B97D-F0333FCCC49D}" destId="{555488F2-C86B-46FC-9685-EB61626F1CDA}" srcOrd="9" destOrd="0" presId="urn:microsoft.com/office/officeart/2005/8/layout/vList2"/>
    <dgm:cxn modelId="{653921B7-5E31-4CED-B43A-D2AEC69C4AFE}" type="presParOf" srcId="{34D97957-8AC5-4B2E-B97D-F0333FCCC49D}" destId="{810244F2-BBA6-4C5F-8D14-AFBFBAAA642E}" srcOrd="10" destOrd="0" presId="urn:microsoft.com/office/officeart/2005/8/layout/vList2"/>
    <dgm:cxn modelId="{79C93D7C-F299-430E-9F19-E6318A11CF8A}" type="presParOf" srcId="{34D97957-8AC5-4B2E-B97D-F0333FCCC49D}" destId="{EE295B54-9CD4-4D65-9F62-D63AE1663AA3}" srcOrd="11" destOrd="0" presId="urn:microsoft.com/office/officeart/2005/8/layout/vList2"/>
    <dgm:cxn modelId="{76A25DDF-FC10-4D9F-9131-B2107FEB9B31}" type="presParOf" srcId="{34D97957-8AC5-4B2E-B97D-F0333FCCC49D}" destId="{EAC69A51-19CA-42ED-B82B-28E78D4276DA}" srcOrd="12" destOrd="0" presId="urn:microsoft.com/office/officeart/2005/8/layout/vList2"/>
    <dgm:cxn modelId="{A5F3C1FB-DA5B-4F45-9BC0-49056F76AB8B}" type="presParOf" srcId="{34D97957-8AC5-4B2E-B97D-F0333FCCC49D}" destId="{DFC0796A-BE1C-4CF8-B229-F4F5B590F0CB}" srcOrd="13" destOrd="0" presId="urn:microsoft.com/office/officeart/2005/8/layout/vList2"/>
    <dgm:cxn modelId="{B98B1B43-5943-478E-B2E6-B0267CCD89EB}" type="presParOf" srcId="{34D97957-8AC5-4B2E-B97D-F0333FCCC49D}" destId="{07CADFD2-5613-4244-8F05-5BFF9928C597}"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B9B2CE-55F7-473B-86FF-C1512B6DB1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D168CFE-44F1-4EC0-9F79-DAD2B7F9EBDC}">
      <dgm:prSet/>
      <dgm:spPr/>
      <dgm:t>
        <a:bodyPr/>
        <a:lstStyle/>
        <a:p>
          <a:r>
            <a:rPr lang="en-IN" b="1"/>
            <a:t>What It Does:</a:t>
          </a:r>
          <a:endParaRPr lang="en-IN"/>
        </a:p>
      </dgm:t>
    </dgm:pt>
    <dgm:pt modelId="{8664F590-4E2C-4B7C-B42D-6234929ECD85}" type="parTrans" cxnId="{0897F098-EEAF-4A35-AA04-6E2E31D6F96E}">
      <dgm:prSet/>
      <dgm:spPr/>
      <dgm:t>
        <a:bodyPr/>
        <a:lstStyle/>
        <a:p>
          <a:endParaRPr lang="en-IN"/>
        </a:p>
      </dgm:t>
    </dgm:pt>
    <dgm:pt modelId="{2FCE692D-42D0-458C-9D59-503CFF29DCE7}" type="sibTrans" cxnId="{0897F098-EEAF-4A35-AA04-6E2E31D6F96E}">
      <dgm:prSet/>
      <dgm:spPr/>
      <dgm:t>
        <a:bodyPr/>
        <a:lstStyle/>
        <a:p>
          <a:endParaRPr lang="en-IN"/>
        </a:p>
      </dgm:t>
    </dgm:pt>
    <dgm:pt modelId="{1480E714-A88E-439C-9B93-EA822F4048C9}">
      <dgm:prSet/>
      <dgm:spPr/>
      <dgm:t>
        <a:bodyPr/>
        <a:lstStyle/>
        <a:p>
          <a:pPr>
            <a:buFont typeface="Arial" panose="020B0604020202020204" pitchFamily="34" charset="0"/>
            <a:buChar char="•"/>
          </a:pPr>
          <a:r>
            <a:rPr lang="en-US" dirty="0"/>
            <a:t>Measures the distance between the sensor and an object by using sound waves.</a:t>
          </a:r>
        </a:p>
        <a:p>
          <a:pPr>
            <a:buFont typeface="Arial" panose="020B0604020202020204" pitchFamily="34" charset="0"/>
            <a:buChar char="•"/>
          </a:pPr>
          <a:r>
            <a:rPr lang="en-US" dirty="0"/>
            <a:t>2cm – 4-5m.</a:t>
          </a:r>
        </a:p>
      </dgm:t>
    </dgm:pt>
    <dgm:pt modelId="{8E0DA1E9-0BA3-4C22-8897-03D9931B506C}" type="parTrans" cxnId="{049FCCA5-93BC-4CB0-9A52-07E724A62B30}">
      <dgm:prSet/>
      <dgm:spPr/>
      <dgm:t>
        <a:bodyPr/>
        <a:lstStyle/>
        <a:p>
          <a:endParaRPr lang="en-IN"/>
        </a:p>
      </dgm:t>
    </dgm:pt>
    <dgm:pt modelId="{2592DF14-6184-4171-B5B7-5A83C5B5FD31}" type="sibTrans" cxnId="{049FCCA5-93BC-4CB0-9A52-07E724A62B30}">
      <dgm:prSet/>
      <dgm:spPr/>
      <dgm:t>
        <a:bodyPr/>
        <a:lstStyle/>
        <a:p>
          <a:endParaRPr lang="en-IN"/>
        </a:p>
      </dgm:t>
    </dgm:pt>
    <dgm:pt modelId="{71E9753D-DAE8-4524-AE5A-845533540CE0}">
      <dgm:prSet/>
      <dgm:spPr/>
      <dgm:t>
        <a:bodyPr/>
        <a:lstStyle/>
        <a:p>
          <a:r>
            <a:rPr lang="en-IN" b="1"/>
            <a:t>Basic Principle:</a:t>
          </a:r>
          <a:endParaRPr lang="en-IN"/>
        </a:p>
      </dgm:t>
    </dgm:pt>
    <dgm:pt modelId="{5EB51181-3DD7-4A4B-B18C-7A18F6389093}" type="parTrans" cxnId="{7B2FE2AC-FF2D-4C9B-88EE-CC8535FA7E25}">
      <dgm:prSet/>
      <dgm:spPr/>
      <dgm:t>
        <a:bodyPr/>
        <a:lstStyle/>
        <a:p>
          <a:endParaRPr lang="en-IN"/>
        </a:p>
      </dgm:t>
    </dgm:pt>
    <dgm:pt modelId="{93A5DE3E-1823-47BD-97A4-9E0C781A4B6F}" type="sibTrans" cxnId="{7B2FE2AC-FF2D-4C9B-88EE-CC8535FA7E25}">
      <dgm:prSet/>
      <dgm:spPr/>
      <dgm:t>
        <a:bodyPr/>
        <a:lstStyle/>
        <a:p>
          <a:endParaRPr lang="en-IN"/>
        </a:p>
      </dgm:t>
    </dgm:pt>
    <dgm:pt modelId="{BE4450AC-7FF3-45BF-9A32-23D976E08326}">
      <dgm:prSet/>
      <dgm:spPr/>
      <dgm:t>
        <a:bodyPr/>
        <a:lstStyle/>
        <a:p>
          <a:pPr>
            <a:buFont typeface="Arial" panose="020B0604020202020204" pitchFamily="34" charset="0"/>
            <a:buChar char="•"/>
          </a:pPr>
          <a:r>
            <a:rPr lang="en-US"/>
            <a:t>Emits high-frequency sound waves and measures the time it takes for them to bounce back from an object.</a:t>
          </a:r>
        </a:p>
      </dgm:t>
    </dgm:pt>
    <dgm:pt modelId="{EDC6B5E0-9BDE-4E41-9308-D67EB0E31126}" type="parTrans" cxnId="{6A5C782E-A3B6-4F8B-92B4-4CCB07BCB9B4}">
      <dgm:prSet/>
      <dgm:spPr/>
      <dgm:t>
        <a:bodyPr/>
        <a:lstStyle/>
        <a:p>
          <a:endParaRPr lang="en-IN"/>
        </a:p>
      </dgm:t>
    </dgm:pt>
    <dgm:pt modelId="{C18064AD-F7FF-4CC3-8150-CC312E44EE9E}" type="sibTrans" cxnId="{6A5C782E-A3B6-4F8B-92B4-4CCB07BCB9B4}">
      <dgm:prSet/>
      <dgm:spPr/>
      <dgm:t>
        <a:bodyPr/>
        <a:lstStyle/>
        <a:p>
          <a:endParaRPr lang="en-IN"/>
        </a:p>
      </dgm:t>
    </dgm:pt>
    <dgm:pt modelId="{03D668E8-F292-4F09-8383-E7B811DCFCAD}">
      <dgm:prSet/>
      <dgm:spPr/>
      <dgm:t>
        <a:bodyPr/>
        <a:lstStyle/>
        <a:p>
          <a:r>
            <a:rPr lang="en-IN" b="1"/>
            <a:t>Real-Life Applications:</a:t>
          </a:r>
          <a:endParaRPr lang="en-IN"/>
        </a:p>
      </dgm:t>
    </dgm:pt>
    <dgm:pt modelId="{9722F333-0DA6-4E0B-AE12-01DAA8B44BB4}" type="parTrans" cxnId="{C7D10B2F-4A41-403F-8542-D78D72975676}">
      <dgm:prSet/>
      <dgm:spPr/>
      <dgm:t>
        <a:bodyPr/>
        <a:lstStyle/>
        <a:p>
          <a:endParaRPr lang="en-IN"/>
        </a:p>
      </dgm:t>
    </dgm:pt>
    <dgm:pt modelId="{64022092-E464-4E47-A24D-FAB33C15EFB9}" type="sibTrans" cxnId="{C7D10B2F-4A41-403F-8542-D78D72975676}">
      <dgm:prSet/>
      <dgm:spPr/>
      <dgm:t>
        <a:bodyPr/>
        <a:lstStyle/>
        <a:p>
          <a:endParaRPr lang="en-IN"/>
        </a:p>
      </dgm:t>
    </dgm:pt>
    <dgm:pt modelId="{24C05374-218D-4FF7-9F3A-C50D9BF021D9}">
      <dgm:prSet/>
      <dgm:spPr/>
      <dgm:t>
        <a:bodyPr/>
        <a:lstStyle/>
        <a:p>
          <a:pPr>
            <a:buFont typeface="Arial" panose="020B0604020202020204" pitchFamily="34" charset="0"/>
            <a:buChar char="•"/>
          </a:pPr>
          <a:r>
            <a:rPr lang="en-US"/>
            <a:t>Distance measurement in robotics, Parking sensors in cars, Object detection in automation.</a:t>
          </a:r>
        </a:p>
      </dgm:t>
    </dgm:pt>
    <dgm:pt modelId="{898F63C4-6970-4CDC-9633-E79839BE5BF6}" type="parTrans" cxnId="{719D40E9-2B3B-4E63-BC5B-C2691EF99426}">
      <dgm:prSet/>
      <dgm:spPr/>
      <dgm:t>
        <a:bodyPr/>
        <a:lstStyle/>
        <a:p>
          <a:endParaRPr lang="en-IN"/>
        </a:p>
      </dgm:t>
    </dgm:pt>
    <dgm:pt modelId="{0F4A4647-4C84-48ED-AD80-795667467110}" type="sibTrans" cxnId="{719D40E9-2B3B-4E63-BC5B-C2691EF99426}">
      <dgm:prSet/>
      <dgm:spPr/>
      <dgm:t>
        <a:bodyPr/>
        <a:lstStyle/>
        <a:p>
          <a:endParaRPr lang="en-IN"/>
        </a:p>
      </dgm:t>
    </dgm:pt>
    <dgm:pt modelId="{6D09867D-62FC-4C91-8A98-8C8456F676EA}">
      <dgm:prSet/>
      <dgm:spPr/>
      <dgm:t>
        <a:bodyPr/>
        <a:lstStyle/>
        <a:p>
          <a:r>
            <a:rPr lang="en-IN" b="1"/>
            <a:t>Future Vision:</a:t>
          </a:r>
          <a:endParaRPr lang="en-IN"/>
        </a:p>
      </dgm:t>
    </dgm:pt>
    <dgm:pt modelId="{1B26306A-66C4-4802-9AB8-11E685B23C3E}" type="parTrans" cxnId="{4FDDE451-942D-4D38-B2C4-C8DF20A040C3}">
      <dgm:prSet/>
      <dgm:spPr/>
      <dgm:t>
        <a:bodyPr/>
        <a:lstStyle/>
        <a:p>
          <a:endParaRPr lang="en-IN"/>
        </a:p>
      </dgm:t>
    </dgm:pt>
    <dgm:pt modelId="{997F53C4-EB82-4A3F-B8DE-48D408AF87E4}" type="sibTrans" cxnId="{4FDDE451-942D-4D38-B2C4-C8DF20A040C3}">
      <dgm:prSet/>
      <dgm:spPr/>
      <dgm:t>
        <a:bodyPr/>
        <a:lstStyle/>
        <a:p>
          <a:endParaRPr lang="en-IN"/>
        </a:p>
      </dgm:t>
    </dgm:pt>
    <dgm:pt modelId="{ED90A8BE-4E51-4253-B7F7-7B62A6D2E2AD}">
      <dgm:prSet/>
      <dgm:spPr/>
      <dgm:t>
        <a:bodyPr/>
        <a:lstStyle/>
        <a:p>
          <a:pPr>
            <a:buFont typeface="Arial" panose="020B0604020202020204" pitchFamily="34" charset="0"/>
            <a:buChar char="•"/>
          </a:pPr>
          <a:r>
            <a:rPr lang="en-US" dirty="0"/>
            <a:t>More accurate autonomous navigation systems, Advanced object recognition.</a:t>
          </a:r>
        </a:p>
      </dgm:t>
    </dgm:pt>
    <dgm:pt modelId="{A48DC960-7AB5-48BA-B1AD-DE611521BC36}" type="parTrans" cxnId="{4BE4D0C2-63D3-4D0A-B4D7-2396B196F0C4}">
      <dgm:prSet/>
      <dgm:spPr/>
      <dgm:t>
        <a:bodyPr/>
        <a:lstStyle/>
        <a:p>
          <a:endParaRPr lang="en-IN"/>
        </a:p>
      </dgm:t>
    </dgm:pt>
    <dgm:pt modelId="{9006DBB5-D8E5-4057-80A6-F01706A65358}" type="sibTrans" cxnId="{4BE4D0C2-63D3-4D0A-B4D7-2396B196F0C4}">
      <dgm:prSet/>
      <dgm:spPr/>
      <dgm:t>
        <a:bodyPr/>
        <a:lstStyle/>
        <a:p>
          <a:endParaRPr lang="en-IN"/>
        </a:p>
      </dgm:t>
    </dgm:pt>
    <dgm:pt modelId="{34D97957-8AC5-4B2E-B97D-F0333FCCC49D}" type="pres">
      <dgm:prSet presAssocID="{9CB9B2CE-55F7-473B-86FF-C1512B6DB149}" presName="linear" presStyleCnt="0">
        <dgm:presLayoutVars>
          <dgm:animLvl val="lvl"/>
          <dgm:resizeHandles val="exact"/>
        </dgm:presLayoutVars>
      </dgm:prSet>
      <dgm:spPr/>
    </dgm:pt>
    <dgm:pt modelId="{431C0DEF-7C89-4769-902B-039EF3F4D9E3}" type="pres">
      <dgm:prSet presAssocID="{AD168CFE-44F1-4EC0-9F79-DAD2B7F9EBDC}" presName="parentText" presStyleLbl="node1" presStyleIdx="0" presStyleCnt="8">
        <dgm:presLayoutVars>
          <dgm:chMax val="0"/>
          <dgm:bulletEnabled val="1"/>
        </dgm:presLayoutVars>
      </dgm:prSet>
      <dgm:spPr/>
    </dgm:pt>
    <dgm:pt modelId="{B806A03C-2D19-45F1-A41B-0CE4A4C60AD2}" type="pres">
      <dgm:prSet presAssocID="{2FCE692D-42D0-458C-9D59-503CFF29DCE7}" presName="spacer" presStyleCnt="0"/>
      <dgm:spPr/>
    </dgm:pt>
    <dgm:pt modelId="{B94A52A5-F278-4821-8E43-DA47ACD94F5A}" type="pres">
      <dgm:prSet presAssocID="{1480E714-A88E-439C-9B93-EA822F4048C9}" presName="parentText" presStyleLbl="node1" presStyleIdx="1" presStyleCnt="8">
        <dgm:presLayoutVars>
          <dgm:chMax val="0"/>
          <dgm:bulletEnabled val="1"/>
        </dgm:presLayoutVars>
      </dgm:prSet>
      <dgm:spPr/>
    </dgm:pt>
    <dgm:pt modelId="{6F190223-F4D3-4C5D-ACAF-9A96CF093B42}" type="pres">
      <dgm:prSet presAssocID="{2592DF14-6184-4171-B5B7-5A83C5B5FD31}" presName="spacer" presStyleCnt="0"/>
      <dgm:spPr/>
    </dgm:pt>
    <dgm:pt modelId="{579F199A-49DA-4611-BB5A-7D0C5E6F8934}" type="pres">
      <dgm:prSet presAssocID="{71E9753D-DAE8-4524-AE5A-845533540CE0}" presName="parentText" presStyleLbl="node1" presStyleIdx="2" presStyleCnt="8">
        <dgm:presLayoutVars>
          <dgm:chMax val="0"/>
          <dgm:bulletEnabled val="1"/>
        </dgm:presLayoutVars>
      </dgm:prSet>
      <dgm:spPr/>
    </dgm:pt>
    <dgm:pt modelId="{A6D27D9A-7750-4A65-9D35-926EA178C7B6}" type="pres">
      <dgm:prSet presAssocID="{93A5DE3E-1823-47BD-97A4-9E0C781A4B6F}" presName="spacer" presStyleCnt="0"/>
      <dgm:spPr/>
    </dgm:pt>
    <dgm:pt modelId="{D45FD174-160F-40AB-9402-1339F89B2C3E}" type="pres">
      <dgm:prSet presAssocID="{BE4450AC-7FF3-45BF-9A32-23D976E08326}" presName="parentText" presStyleLbl="node1" presStyleIdx="3" presStyleCnt="8">
        <dgm:presLayoutVars>
          <dgm:chMax val="0"/>
          <dgm:bulletEnabled val="1"/>
        </dgm:presLayoutVars>
      </dgm:prSet>
      <dgm:spPr/>
    </dgm:pt>
    <dgm:pt modelId="{E1155983-D256-4E47-9E05-CB9F2FDBB7B3}" type="pres">
      <dgm:prSet presAssocID="{C18064AD-F7FF-4CC3-8150-CC312E44EE9E}" presName="spacer" presStyleCnt="0"/>
      <dgm:spPr/>
    </dgm:pt>
    <dgm:pt modelId="{0DBBB69E-A620-46F6-9116-4171E3F1EE63}" type="pres">
      <dgm:prSet presAssocID="{03D668E8-F292-4F09-8383-E7B811DCFCAD}" presName="parentText" presStyleLbl="node1" presStyleIdx="4" presStyleCnt="8">
        <dgm:presLayoutVars>
          <dgm:chMax val="0"/>
          <dgm:bulletEnabled val="1"/>
        </dgm:presLayoutVars>
      </dgm:prSet>
      <dgm:spPr/>
    </dgm:pt>
    <dgm:pt modelId="{34B6FCAA-E932-4B69-A19E-51145184FD4C}" type="pres">
      <dgm:prSet presAssocID="{64022092-E464-4E47-A24D-FAB33C15EFB9}" presName="spacer" presStyleCnt="0"/>
      <dgm:spPr/>
    </dgm:pt>
    <dgm:pt modelId="{E9030C6C-D0F6-4B03-99E9-831B5AA96AE7}" type="pres">
      <dgm:prSet presAssocID="{24C05374-218D-4FF7-9F3A-C50D9BF021D9}" presName="parentText" presStyleLbl="node1" presStyleIdx="5" presStyleCnt="8">
        <dgm:presLayoutVars>
          <dgm:chMax val="0"/>
          <dgm:bulletEnabled val="1"/>
        </dgm:presLayoutVars>
      </dgm:prSet>
      <dgm:spPr/>
    </dgm:pt>
    <dgm:pt modelId="{6A48409F-9483-467D-A689-1D701384D375}" type="pres">
      <dgm:prSet presAssocID="{0F4A4647-4C84-48ED-AD80-795667467110}" presName="spacer" presStyleCnt="0"/>
      <dgm:spPr/>
    </dgm:pt>
    <dgm:pt modelId="{DEBD095F-AF01-41AE-B42F-589DBDD88443}" type="pres">
      <dgm:prSet presAssocID="{6D09867D-62FC-4C91-8A98-8C8456F676EA}" presName="parentText" presStyleLbl="node1" presStyleIdx="6" presStyleCnt="8">
        <dgm:presLayoutVars>
          <dgm:chMax val="0"/>
          <dgm:bulletEnabled val="1"/>
        </dgm:presLayoutVars>
      </dgm:prSet>
      <dgm:spPr/>
    </dgm:pt>
    <dgm:pt modelId="{0B1D5738-A846-4441-87A3-F37932CBB1B4}" type="pres">
      <dgm:prSet presAssocID="{997F53C4-EB82-4A3F-B8DE-48D408AF87E4}" presName="spacer" presStyleCnt="0"/>
      <dgm:spPr/>
    </dgm:pt>
    <dgm:pt modelId="{CC30AE08-98B8-4D4B-AC10-3BCB74101692}" type="pres">
      <dgm:prSet presAssocID="{ED90A8BE-4E51-4253-B7F7-7B62A6D2E2AD}" presName="parentText" presStyleLbl="node1" presStyleIdx="7" presStyleCnt="8" custLinFactNeighborX="106">
        <dgm:presLayoutVars>
          <dgm:chMax val="0"/>
          <dgm:bulletEnabled val="1"/>
        </dgm:presLayoutVars>
      </dgm:prSet>
      <dgm:spPr/>
    </dgm:pt>
  </dgm:ptLst>
  <dgm:cxnLst>
    <dgm:cxn modelId="{6A5C782E-A3B6-4F8B-92B4-4CCB07BCB9B4}" srcId="{9CB9B2CE-55F7-473B-86FF-C1512B6DB149}" destId="{BE4450AC-7FF3-45BF-9A32-23D976E08326}" srcOrd="3" destOrd="0" parTransId="{EDC6B5E0-9BDE-4E41-9308-D67EB0E31126}" sibTransId="{C18064AD-F7FF-4CC3-8150-CC312E44EE9E}"/>
    <dgm:cxn modelId="{C7D10B2F-4A41-403F-8542-D78D72975676}" srcId="{9CB9B2CE-55F7-473B-86FF-C1512B6DB149}" destId="{03D668E8-F292-4F09-8383-E7B811DCFCAD}" srcOrd="4" destOrd="0" parTransId="{9722F333-0DA6-4E0B-AE12-01DAA8B44BB4}" sibTransId="{64022092-E464-4E47-A24D-FAB33C15EFB9}"/>
    <dgm:cxn modelId="{3B73A23C-5B7C-4B39-A934-CBCA57C5C653}" type="presOf" srcId="{24C05374-218D-4FF7-9F3A-C50D9BF021D9}" destId="{E9030C6C-D0F6-4B03-99E9-831B5AA96AE7}" srcOrd="0" destOrd="0" presId="urn:microsoft.com/office/officeart/2005/8/layout/vList2"/>
    <dgm:cxn modelId="{2DC7943F-BF4A-4499-8714-FDBB239692ED}" type="presOf" srcId="{03D668E8-F292-4F09-8383-E7B811DCFCAD}" destId="{0DBBB69E-A620-46F6-9116-4171E3F1EE63}" srcOrd="0" destOrd="0" presId="urn:microsoft.com/office/officeart/2005/8/layout/vList2"/>
    <dgm:cxn modelId="{C3C95B50-BBD3-49E2-9724-BDF6A83ACC8F}" type="presOf" srcId="{6D09867D-62FC-4C91-8A98-8C8456F676EA}" destId="{DEBD095F-AF01-41AE-B42F-589DBDD88443}" srcOrd="0" destOrd="0" presId="urn:microsoft.com/office/officeart/2005/8/layout/vList2"/>
    <dgm:cxn modelId="{4FDDE451-942D-4D38-B2C4-C8DF20A040C3}" srcId="{9CB9B2CE-55F7-473B-86FF-C1512B6DB149}" destId="{6D09867D-62FC-4C91-8A98-8C8456F676EA}" srcOrd="6" destOrd="0" parTransId="{1B26306A-66C4-4802-9AB8-11E685B23C3E}" sibTransId="{997F53C4-EB82-4A3F-B8DE-48D408AF87E4}"/>
    <dgm:cxn modelId="{F3C04A79-76FB-4BCE-AF1C-E4B7896EDE95}" type="presOf" srcId="{BE4450AC-7FF3-45BF-9A32-23D976E08326}" destId="{D45FD174-160F-40AB-9402-1339F89B2C3E}" srcOrd="0" destOrd="0" presId="urn:microsoft.com/office/officeart/2005/8/layout/vList2"/>
    <dgm:cxn modelId="{E6E8318C-9350-4DB1-B087-A0F4E231C88F}" type="presOf" srcId="{9CB9B2CE-55F7-473B-86FF-C1512B6DB149}" destId="{34D97957-8AC5-4B2E-B97D-F0333FCCC49D}" srcOrd="0" destOrd="0" presId="urn:microsoft.com/office/officeart/2005/8/layout/vList2"/>
    <dgm:cxn modelId="{0897F098-EEAF-4A35-AA04-6E2E31D6F96E}" srcId="{9CB9B2CE-55F7-473B-86FF-C1512B6DB149}" destId="{AD168CFE-44F1-4EC0-9F79-DAD2B7F9EBDC}" srcOrd="0" destOrd="0" parTransId="{8664F590-4E2C-4B7C-B42D-6234929ECD85}" sibTransId="{2FCE692D-42D0-458C-9D59-503CFF29DCE7}"/>
    <dgm:cxn modelId="{F48A8BA2-4EED-4C68-A00B-5AE67F035A54}" type="presOf" srcId="{71E9753D-DAE8-4524-AE5A-845533540CE0}" destId="{579F199A-49DA-4611-BB5A-7D0C5E6F8934}" srcOrd="0" destOrd="0" presId="urn:microsoft.com/office/officeart/2005/8/layout/vList2"/>
    <dgm:cxn modelId="{049FCCA5-93BC-4CB0-9A52-07E724A62B30}" srcId="{9CB9B2CE-55F7-473B-86FF-C1512B6DB149}" destId="{1480E714-A88E-439C-9B93-EA822F4048C9}" srcOrd="1" destOrd="0" parTransId="{8E0DA1E9-0BA3-4C22-8897-03D9931B506C}" sibTransId="{2592DF14-6184-4171-B5B7-5A83C5B5FD31}"/>
    <dgm:cxn modelId="{6E2C8FA7-0734-4982-A654-9FDDEA716E19}" type="presOf" srcId="{AD168CFE-44F1-4EC0-9F79-DAD2B7F9EBDC}" destId="{431C0DEF-7C89-4769-902B-039EF3F4D9E3}" srcOrd="0" destOrd="0" presId="urn:microsoft.com/office/officeart/2005/8/layout/vList2"/>
    <dgm:cxn modelId="{7B2FE2AC-FF2D-4C9B-88EE-CC8535FA7E25}" srcId="{9CB9B2CE-55F7-473B-86FF-C1512B6DB149}" destId="{71E9753D-DAE8-4524-AE5A-845533540CE0}" srcOrd="2" destOrd="0" parTransId="{5EB51181-3DD7-4A4B-B18C-7A18F6389093}" sibTransId="{93A5DE3E-1823-47BD-97A4-9E0C781A4B6F}"/>
    <dgm:cxn modelId="{4BE4D0C2-63D3-4D0A-B4D7-2396B196F0C4}" srcId="{9CB9B2CE-55F7-473B-86FF-C1512B6DB149}" destId="{ED90A8BE-4E51-4253-B7F7-7B62A6D2E2AD}" srcOrd="7" destOrd="0" parTransId="{A48DC960-7AB5-48BA-B1AD-DE611521BC36}" sibTransId="{9006DBB5-D8E5-4057-80A6-F01706A65358}"/>
    <dgm:cxn modelId="{855873CC-DE18-4725-8147-7080F2536389}" type="presOf" srcId="{1480E714-A88E-439C-9B93-EA822F4048C9}" destId="{B94A52A5-F278-4821-8E43-DA47ACD94F5A}" srcOrd="0" destOrd="0" presId="urn:microsoft.com/office/officeart/2005/8/layout/vList2"/>
    <dgm:cxn modelId="{D64E4CDA-215C-4B9E-88AE-AC32D2C44F4A}" type="presOf" srcId="{ED90A8BE-4E51-4253-B7F7-7B62A6D2E2AD}" destId="{CC30AE08-98B8-4D4B-AC10-3BCB74101692}" srcOrd="0" destOrd="0" presId="urn:microsoft.com/office/officeart/2005/8/layout/vList2"/>
    <dgm:cxn modelId="{719D40E9-2B3B-4E63-BC5B-C2691EF99426}" srcId="{9CB9B2CE-55F7-473B-86FF-C1512B6DB149}" destId="{24C05374-218D-4FF7-9F3A-C50D9BF021D9}" srcOrd="5" destOrd="0" parTransId="{898F63C4-6970-4CDC-9633-E79839BE5BF6}" sibTransId="{0F4A4647-4C84-48ED-AD80-795667467110}"/>
    <dgm:cxn modelId="{F22AC81C-1179-4C75-B2E1-3816894ED566}" type="presParOf" srcId="{34D97957-8AC5-4B2E-B97D-F0333FCCC49D}" destId="{431C0DEF-7C89-4769-902B-039EF3F4D9E3}" srcOrd="0" destOrd="0" presId="urn:microsoft.com/office/officeart/2005/8/layout/vList2"/>
    <dgm:cxn modelId="{1706F83B-941D-4DF1-A998-446EB92B4180}" type="presParOf" srcId="{34D97957-8AC5-4B2E-B97D-F0333FCCC49D}" destId="{B806A03C-2D19-45F1-A41B-0CE4A4C60AD2}" srcOrd="1" destOrd="0" presId="urn:microsoft.com/office/officeart/2005/8/layout/vList2"/>
    <dgm:cxn modelId="{44F0D7BC-53FC-4FD2-9886-CB88D02C9791}" type="presParOf" srcId="{34D97957-8AC5-4B2E-B97D-F0333FCCC49D}" destId="{B94A52A5-F278-4821-8E43-DA47ACD94F5A}" srcOrd="2" destOrd="0" presId="urn:microsoft.com/office/officeart/2005/8/layout/vList2"/>
    <dgm:cxn modelId="{8E4C7FEF-B772-4E49-B72C-21BBB1983F66}" type="presParOf" srcId="{34D97957-8AC5-4B2E-B97D-F0333FCCC49D}" destId="{6F190223-F4D3-4C5D-ACAF-9A96CF093B42}" srcOrd="3" destOrd="0" presId="urn:microsoft.com/office/officeart/2005/8/layout/vList2"/>
    <dgm:cxn modelId="{AF180204-EA38-4FDF-B314-5A2469E9EF07}" type="presParOf" srcId="{34D97957-8AC5-4B2E-B97D-F0333FCCC49D}" destId="{579F199A-49DA-4611-BB5A-7D0C5E6F8934}" srcOrd="4" destOrd="0" presId="urn:microsoft.com/office/officeart/2005/8/layout/vList2"/>
    <dgm:cxn modelId="{F8B20802-F9B8-41B4-9DEE-A49B732D404F}" type="presParOf" srcId="{34D97957-8AC5-4B2E-B97D-F0333FCCC49D}" destId="{A6D27D9A-7750-4A65-9D35-926EA178C7B6}" srcOrd="5" destOrd="0" presId="urn:microsoft.com/office/officeart/2005/8/layout/vList2"/>
    <dgm:cxn modelId="{7024088B-C1E0-444A-8904-E47F1F368705}" type="presParOf" srcId="{34D97957-8AC5-4B2E-B97D-F0333FCCC49D}" destId="{D45FD174-160F-40AB-9402-1339F89B2C3E}" srcOrd="6" destOrd="0" presId="urn:microsoft.com/office/officeart/2005/8/layout/vList2"/>
    <dgm:cxn modelId="{4DAEB150-4D03-4439-8D20-41D24C2E544C}" type="presParOf" srcId="{34D97957-8AC5-4B2E-B97D-F0333FCCC49D}" destId="{E1155983-D256-4E47-9E05-CB9F2FDBB7B3}" srcOrd="7" destOrd="0" presId="urn:microsoft.com/office/officeart/2005/8/layout/vList2"/>
    <dgm:cxn modelId="{6BA7B92E-4708-4D9A-9046-0618EEB4C24B}" type="presParOf" srcId="{34D97957-8AC5-4B2E-B97D-F0333FCCC49D}" destId="{0DBBB69E-A620-46F6-9116-4171E3F1EE63}" srcOrd="8" destOrd="0" presId="urn:microsoft.com/office/officeart/2005/8/layout/vList2"/>
    <dgm:cxn modelId="{1CDDD324-D895-4B61-B747-C0B1FE68E338}" type="presParOf" srcId="{34D97957-8AC5-4B2E-B97D-F0333FCCC49D}" destId="{34B6FCAA-E932-4B69-A19E-51145184FD4C}" srcOrd="9" destOrd="0" presId="urn:microsoft.com/office/officeart/2005/8/layout/vList2"/>
    <dgm:cxn modelId="{52506355-25EF-47D6-80B4-04CB1F603401}" type="presParOf" srcId="{34D97957-8AC5-4B2E-B97D-F0333FCCC49D}" destId="{E9030C6C-D0F6-4B03-99E9-831B5AA96AE7}" srcOrd="10" destOrd="0" presId="urn:microsoft.com/office/officeart/2005/8/layout/vList2"/>
    <dgm:cxn modelId="{0C2D67F5-2BF4-4652-AC8D-D178153C9E34}" type="presParOf" srcId="{34D97957-8AC5-4B2E-B97D-F0333FCCC49D}" destId="{6A48409F-9483-467D-A689-1D701384D375}" srcOrd="11" destOrd="0" presId="urn:microsoft.com/office/officeart/2005/8/layout/vList2"/>
    <dgm:cxn modelId="{B031810D-4F77-436D-9D5E-86D7B7FCBE2A}" type="presParOf" srcId="{34D97957-8AC5-4B2E-B97D-F0333FCCC49D}" destId="{DEBD095F-AF01-41AE-B42F-589DBDD88443}" srcOrd="12" destOrd="0" presId="urn:microsoft.com/office/officeart/2005/8/layout/vList2"/>
    <dgm:cxn modelId="{0BF9F98D-B1A3-42C1-BA2C-817BB5C2817C}" type="presParOf" srcId="{34D97957-8AC5-4B2E-B97D-F0333FCCC49D}" destId="{0B1D5738-A846-4441-87A3-F37932CBB1B4}" srcOrd="13" destOrd="0" presId="urn:microsoft.com/office/officeart/2005/8/layout/vList2"/>
    <dgm:cxn modelId="{B95214A4-EE4A-43AE-A731-B13A19339841}" type="presParOf" srcId="{34D97957-8AC5-4B2E-B97D-F0333FCCC49D}" destId="{CC30AE08-98B8-4D4B-AC10-3BCB74101692}"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B9B2CE-55F7-473B-86FF-C1512B6DB1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4A08963-FDD7-4D08-AD6B-EA4ADC13FA22}">
      <dgm:prSet/>
      <dgm:spPr/>
      <dgm:t>
        <a:bodyPr/>
        <a:lstStyle/>
        <a:p>
          <a:r>
            <a:rPr lang="en-IN" b="1"/>
            <a:t>What It Does:</a:t>
          </a:r>
          <a:endParaRPr lang="en-IN"/>
        </a:p>
      </dgm:t>
    </dgm:pt>
    <dgm:pt modelId="{9CA11B65-203E-4AC6-892B-B45BEBC78F64}" type="parTrans" cxnId="{F5510019-1822-4F08-8C92-B9AA56D85287}">
      <dgm:prSet/>
      <dgm:spPr/>
      <dgm:t>
        <a:bodyPr/>
        <a:lstStyle/>
        <a:p>
          <a:endParaRPr lang="en-IN"/>
        </a:p>
      </dgm:t>
    </dgm:pt>
    <dgm:pt modelId="{4A93F7D3-F2A4-4290-83D3-64ED28CEA655}" type="sibTrans" cxnId="{F5510019-1822-4F08-8C92-B9AA56D85287}">
      <dgm:prSet/>
      <dgm:spPr/>
      <dgm:t>
        <a:bodyPr/>
        <a:lstStyle/>
        <a:p>
          <a:endParaRPr lang="en-IN"/>
        </a:p>
      </dgm:t>
    </dgm:pt>
    <dgm:pt modelId="{24203934-95E8-47FB-928E-0D96A97ECE8F}">
      <dgm:prSet/>
      <dgm:spPr/>
      <dgm:t>
        <a:bodyPr/>
        <a:lstStyle/>
        <a:p>
          <a:pPr>
            <a:buFont typeface="Arial" panose="020B0604020202020204" pitchFamily="34" charset="0"/>
            <a:buChar char="•"/>
          </a:pPr>
          <a:r>
            <a:rPr lang="en-US"/>
            <a:t>Detects physical touch or proximity.</a:t>
          </a:r>
        </a:p>
      </dgm:t>
    </dgm:pt>
    <dgm:pt modelId="{79C9051B-AC51-45DB-A192-2F272C57E95A}" type="parTrans" cxnId="{57A9DA1E-BC45-4E4D-85CA-FFF0416B0E76}">
      <dgm:prSet/>
      <dgm:spPr/>
      <dgm:t>
        <a:bodyPr/>
        <a:lstStyle/>
        <a:p>
          <a:endParaRPr lang="en-IN"/>
        </a:p>
      </dgm:t>
    </dgm:pt>
    <dgm:pt modelId="{B4DB1773-631B-4D86-BBC4-205C57CBEA97}" type="sibTrans" cxnId="{57A9DA1E-BC45-4E4D-85CA-FFF0416B0E76}">
      <dgm:prSet/>
      <dgm:spPr/>
      <dgm:t>
        <a:bodyPr/>
        <a:lstStyle/>
        <a:p>
          <a:endParaRPr lang="en-IN"/>
        </a:p>
      </dgm:t>
    </dgm:pt>
    <dgm:pt modelId="{E3658001-F66F-4FFD-840F-D2723DDBECFC}">
      <dgm:prSet/>
      <dgm:spPr/>
      <dgm:t>
        <a:bodyPr/>
        <a:lstStyle/>
        <a:p>
          <a:r>
            <a:rPr lang="en-IN" b="1"/>
            <a:t>Basic Principle:</a:t>
          </a:r>
          <a:endParaRPr lang="en-IN"/>
        </a:p>
      </dgm:t>
    </dgm:pt>
    <dgm:pt modelId="{246ACDDF-C8FF-40CA-AC65-5BA366F24FB2}" type="parTrans" cxnId="{A8A420C3-8519-43E3-BF38-E7E11C7A33EE}">
      <dgm:prSet/>
      <dgm:spPr/>
      <dgm:t>
        <a:bodyPr/>
        <a:lstStyle/>
        <a:p>
          <a:endParaRPr lang="en-IN"/>
        </a:p>
      </dgm:t>
    </dgm:pt>
    <dgm:pt modelId="{DFE0852E-4702-42DE-8095-AAF17E5D3A97}" type="sibTrans" cxnId="{A8A420C3-8519-43E3-BF38-E7E11C7A33EE}">
      <dgm:prSet/>
      <dgm:spPr/>
      <dgm:t>
        <a:bodyPr/>
        <a:lstStyle/>
        <a:p>
          <a:endParaRPr lang="en-IN"/>
        </a:p>
      </dgm:t>
    </dgm:pt>
    <dgm:pt modelId="{49FD3FD6-4DE5-416D-8A8E-A8B299A529C4}">
      <dgm:prSet/>
      <dgm:spPr/>
      <dgm:t>
        <a:bodyPr/>
        <a:lstStyle/>
        <a:p>
          <a:pPr>
            <a:buFont typeface="Arial" panose="020B0604020202020204" pitchFamily="34" charset="0"/>
            <a:buChar char="•"/>
          </a:pPr>
          <a:r>
            <a:rPr lang="en-US"/>
            <a:t>Works on capacitive or resistive principles; changes in capacitance or resistance signal touch.</a:t>
          </a:r>
        </a:p>
      </dgm:t>
    </dgm:pt>
    <dgm:pt modelId="{878990F8-62B5-496E-A6D0-07FD14B173C2}" type="parTrans" cxnId="{FEB913D5-9E3C-43C0-9287-614388AD3B2C}">
      <dgm:prSet/>
      <dgm:spPr/>
      <dgm:t>
        <a:bodyPr/>
        <a:lstStyle/>
        <a:p>
          <a:endParaRPr lang="en-IN"/>
        </a:p>
      </dgm:t>
    </dgm:pt>
    <dgm:pt modelId="{6BF216CB-E6B6-4FA1-BDF0-23A809B6F395}" type="sibTrans" cxnId="{FEB913D5-9E3C-43C0-9287-614388AD3B2C}">
      <dgm:prSet/>
      <dgm:spPr/>
      <dgm:t>
        <a:bodyPr/>
        <a:lstStyle/>
        <a:p>
          <a:endParaRPr lang="en-IN"/>
        </a:p>
      </dgm:t>
    </dgm:pt>
    <dgm:pt modelId="{AD047E63-922F-44CA-A725-CB5FA2018835}">
      <dgm:prSet/>
      <dgm:spPr/>
      <dgm:t>
        <a:bodyPr/>
        <a:lstStyle/>
        <a:p>
          <a:r>
            <a:rPr lang="en-IN" b="1"/>
            <a:t>Real-Life Applications:</a:t>
          </a:r>
          <a:endParaRPr lang="en-IN"/>
        </a:p>
      </dgm:t>
    </dgm:pt>
    <dgm:pt modelId="{705A0135-2E7A-4048-B1B0-C4B8F231F5E9}" type="parTrans" cxnId="{0ACC657B-69ED-407E-9788-7AA6989603DB}">
      <dgm:prSet/>
      <dgm:spPr/>
      <dgm:t>
        <a:bodyPr/>
        <a:lstStyle/>
        <a:p>
          <a:endParaRPr lang="en-IN"/>
        </a:p>
      </dgm:t>
    </dgm:pt>
    <dgm:pt modelId="{C7E97C79-6808-4C2E-8D8D-6F4F42A85509}" type="sibTrans" cxnId="{0ACC657B-69ED-407E-9788-7AA6989603DB}">
      <dgm:prSet/>
      <dgm:spPr/>
      <dgm:t>
        <a:bodyPr/>
        <a:lstStyle/>
        <a:p>
          <a:endParaRPr lang="en-IN"/>
        </a:p>
      </dgm:t>
    </dgm:pt>
    <dgm:pt modelId="{AED132AE-2533-44D6-A680-AECE3AAEE72D}">
      <dgm:prSet/>
      <dgm:spPr/>
      <dgm:t>
        <a:bodyPr/>
        <a:lstStyle/>
        <a:p>
          <a:pPr>
            <a:buFont typeface="Arial" panose="020B0604020202020204" pitchFamily="34" charset="0"/>
            <a:buChar char="•"/>
          </a:pPr>
          <a:r>
            <a:rPr lang="en-IN"/>
            <a:t>Smartphones, Touchscreen devices, Interactive displays.</a:t>
          </a:r>
        </a:p>
      </dgm:t>
    </dgm:pt>
    <dgm:pt modelId="{83AD648F-BC8B-47DB-BB18-48D927C53956}" type="parTrans" cxnId="{CA13F036-6F15-4B7A-BF70-8591927C43B4}">
      <dgm:prSet/>
      <dgm:spPr/>
      <dgm:t>
        <a:bodyPr/>
        <a:lstStyle/>
        <a:p>
          <a:endParaRPr lang="en-IN"/>
        </a:p>
      </dgm:t>
    </dgm:pt>
    <dgm:pt modelId="{8B76812F-C031-44E8-A98E-81CEA0C27993}" type="sibTrans" cxnId="{CA13F036-6F15-4B7A-BF70-8591927C43B4}">
      <dgm:prSet/>
      <dgm:spPr/>
      <dgm:t>
        <a:bodyPr/>
        <a:lstStyle/>
        <a:p>
          <a:endParaRPr lang="en-IN"/>
        </a:p>
      </dgm:t>
    </dgm:pt>
    <dgm:pt modelId="{3C31E042-F7BE-4C33-82ED-857AE8531B1B}">
      <dgm:prSet/>
      <dgm:spPr/>
      <dgm:t>
        <a:bodyPr/>
        <a:lstStyle/>
        <a:p>
          <a:r>
            <a:rPr lang="en-IN" b="1"/>
            <a:t>Future Vision:</a:t>
          </a:r>
          <a:endParaRPr lang="en-IN"/>
        </a:p>
      </dgm:t>
    </dgm:pt>
    <dgm:pt modelId="{9FE11F86-45F6-42CB-A43D-6E179EA867AE}" type="parTrans" cxnId="{DD9ACA49-AB02-47DF-B832-485C3D7D830C}">
      <dgm:prSet/>
      <dgm:spPr/>
      <dgm:t>
        <a:bodyPr/>
        <a:lstStyle/>
        <a:p>
          <a:endParaRPr lang="en-IN"/>
        </a:p>
      </dgm:t>
    </dgm:pt>
    <dgm:pt modelId="{68960126-C175-4AD3-A1CB-969961765EB1}" type="sibTrans" cxnId="{DD9ACA49-AB02-47DF-B832-485C3D7D830C}">
      <dgm:prSet/>
      <dgm:spPr/>
      <dgm:t>
        <a:bodyPr/>
        <a:lstStyle/>
        <a:p>
          <a:endParaRPr lang="en-IN"/>
        </a:p>
      </dgm:t>
    </dgm:pt>
    <dgm:pt modelId="{FF2B5163-1F6E-4FF0-AF3B-798BEC9612F0}">
      <dgm:prSet/>
      <dgm:spPr/>
      <dgm:t>
        <a:bodyPr/>
        <a:lstStyle/>
        <a:p>
          <a:pPr>
            <a:buFont typeface="Arial" panose="020B0604020202020204" pitchFamily="34" charset="0"/>
            <a:buChar char="•"/>
          </a:pPr>
          <a:r>
            <a:rPr lang="en-US"/>
            <a:t>Smarter, more responsive touch interfaces, Touch sensors in medical equipment.</a:t>
          </a:r>
        </a:p>
      </dgm:t>
    </dgm:pt>
    <dgm:pt modelId="{F22D3D01-A344-4331-B13A-1A9EECBD7CB0}" type="parTrans" cxnId="{933A4562-BC9E-467E-89AA-769EE4A90738}">
      <dgm:prSet/>
      <dgm:spPr/>
      <dgm:t>
        <a:bodyPr/>
        <a:lstStyle/>
        <a:p>
          <a:endParaRPr lang="en-IN"/>
        </a:p>
      </dgm:t>
    </dgm:pt>
    <dgm:pt modelId="{1FFBC71D-555A-4B4A-82CC-461ACBD6006E}" type="sibTrans" cxnId="{933A4562-BC9E-467E-89AA-769EE4A90738}">
      <dgm:prSet/>
      <dgm:spPr/>
      <dgm:t>
        <a:bodyPr/>
        <a:lstStyle/>
        <a:p>
          <a:endParaRPr lang="en-IN"/>
        </a:p>
      </dgm:t>
    </dgm:pt>
    <dgm:pt modelId="{34D97957-8AC5-4B2E-B97D-F0333FCCC49D}" type="pres">
      <dgm:prSet presAssocID="{9CB9B2CE-55F7-473B-86FF-C1512B6DB149}" presName="linear" presStyleCnt="0">
        <dgm:presLayoutVars>
          <dgm:animLvl val="lvl"/>
          <dgm:resizeHandles val="exact"/>
        </dgm:presLayoutVars>
      </dgm:prSet>
      <dgm:spPr/>
    </dgm:pt>
    <dgm:pt modelId="{C1FD8C97-AFEC-450F-802A-61DC712D6BA7}" type="pres">
      <dgm:prSet presAssocID="{C4A08963-FDD7-4D08-AD6B-EA4ADC13FA22}" presName="parentText" presStyleLbl="node1" presStyleIdx="0" presStyleCnt="8">
        <dgm:presLayoutVars>
          <dgm:chMax val="0"/>
          <dgm:bulletEnabled val="1"/>
        </dgm:presLayoutVars>
      </dgm:prSet>
      <dgm:spPr/>
    </dgm:pt>
    <dgm:pt modelId="{C06721E9-6928-487A-9531-4A96260F3B0A}" type="pres">
      <dgm:prSet presAssocID="{4A93F7D3-F2A4-4290-83D3-64ED28CEA655}" presName="spacer" presStyleCnt="0"/>
      <dgm:spPr/>
    </dgm:pt>
    <dgm:pt modelId="{F021EBE5-A5B9-4F94-98DD-877F5ECECCB6}" type="pres">
      <dgm:prSet presAssocID="{24203934-95E8-47FB-928E-0D96A97ECE8F}" presName="parentText" presStyleLbl="node1" presStyleIdx="1" presStyleCnt="8">
        <dgm:presLayoutVars>
          <dgm:chMax val="0"/>
          <dgm:bulletEnabled val="1"/>
        </dgm:presLayoutVars>
      </dgm:prSet>
      <dgm:spPr/>
    </dgm:pt>
    <dgm:pt modelId="{4CBA5D21-C36B-4ED0-AA1C-16F674C880C7}" type="pres">
      <dgm:prSet presAssocID="{B4DB1773-631B-4D86-BBC4-205C57CBEA97}" presName="spacer" presStyleCnt="0"/>
      <dgm:spPr/>
    </dgm:pt>
    <dgm:pt modelId="{95ED3553-E032-48B6-BFE3-5321944967E0}" type="pres">
      <dgm:prSet presAssocID="{E3658001-F66F-4FFD-840F-D2723DDBECFC}" presName="parentText" presStyleLbl="node1" presStyleIdx="2" presStyleCnt="8">
        <dgm:presLayoutVars>
          <dgm:chMax val="0"/>
          <dgm:bulletEnabled val="1"/>
        </dgm:presLayoutVars>
      </dgm:prSet>
      <dgm:spPr/>
    </dgm:pt>
    <dgm:pt modelId="{915EC637-2109-4BA2-9D7B-2A4C19780CEC}" type="pres">
      <dgm:prSet presAssocID="{DFE0852E-4702-42DE-8095-AAF17E5D3A97}" presName="spacer" presStyleCnt="0"/>
      <dgm:spPr/>
    </dgm:pt>
    <dgm:pt modelId="{94B51034-C9B4-4803-B964-E1FB55048838}" type="pres">
      <dgm:prSet presAssocID="{49FD3FD6-4DE5-416D-8A8E-A8B299A529C4}" presName="parentText" presStyleLbl="node1" presStyleIdx="3" presStyleCnt="8">
        <dgm:presLayoutVars>
          <dgm:chMax val="0"/>
          <dgm:bulletEnabled val="1"/>
        </dgm:presLayoutVars>
      </dgm:prSet>
      <dgm:spPr/>
    </dgm:pt>
    <dgm:pt modelId="{EEAB4F96-0B0E-4C27-976C-0213C2494466}" type="pres">
      <dgm:prSet presAssocID="{6BF216CB-E6B6-4FA1-BDF0-23A809B6F395}" presName="spacer" presStyleCnt="0"/>
      <dgm:spPr/>
    </dgm:pt>
    <dgm:pt modelId="{E547F5E0-8F50-4348-AD52-9E431458DF59}" type="pres">
      <dgm:prSet presAssocID="{AD047E63-922F-44CA-A725-CB5FA2018835}" presName="parentText" presStyleLbl="node1" presStyleIdx="4" presStyleCnt="8">
        <dgm:presLayoutVars>
          <dgm:chMax val="0"/>
          <dgm:bulletEnabled val="1"/>
        </dgm:presLayoutVars>
      </dgm:prSet>
      <dgm:spPr/>
    </dgm:pt>
    <dgm:pt modelId="{DE479DE7-6F49-4336-9164-04F0999EEFB2}" type="pres">
      <dgm:prSet presAssocID="{C7E97C79-6808-4C2E-8D8D-6F4F42A85509}" presName="spacer" presStyleCnt="0"/>
      <dgm:spPr/>
    </dgm:pt>
    <dgm:pt modelId="{F6F3C082-5481-4F0D-86F5-8C419FEB1E5F}" type="pres">
      <dgm:prSet presAssocID="{AED132AE-2533-44D6-A680-AECE3AAEE72D}" presName="parentText" presStyleLbl="node1" presStyleIdx="5" presStyleCnt="8">
        <dgm:presLayoutVars>
          <dgm:chMax val="0"/>
          <dgm:bulletEnabled val="1"/>
        </dgm:presLayoutVars>
      </dgm:prSet>
      <dgm:spPr/>
    </dgm:pt>
    <dgm:pt modelId="{8FBEDAAF-15CC-4BE0-B2FF-C5F1BA054356}" type="pres">
      <dgm:prSet presAssocID="{8B76812F-C031-44E8-A98E-81CEA0C27993}" presName="spacer" presStyleCnt="0"/>
      <dgm:spPr/>
    </dgm:pt>
    <dgm:pt modelId="{32BDCAEB-4C15-4DD9-A0C2-BEFA7240328D}" type="pres">
      <dgm:prSet presAssocID="{3C31E042-F7BE-4C33-82ED-857AE8531B1B}" presName="parentText" presStyleLbl="node1" presStyleIdx="6" presStyleCnt="8">
        <dgm:presLayoutVars>
          <dgm:chMax val="0"/>
          <dgm:bulletEnabled val="1"/>
        </dgm:presLayoutVars>
      </dgm:prSet>
      <dgm:spPr/>
    </dgm:pt>
    <dgm:pt modelId="{A727731D-4E15-455B-9EA1-7AA19EB6A119}" type="pres">
      <dgm:prSet presAssocID="{68960126-C175-4AD3-A1CB-969961765EB1}" presName="spacer" presStyleCnt="0"/>
      <dgm:spPr/>
    </dgm:pt>
    <dgm:pt modelId="{90EFA464-0B1E-4644-ACBD-B864EC5D3829}" type="pres">
      <dgm:prSet presAssocID="{FF2B5163-1F6E-4FF0-AF3B-798BEC9612F0}" presName="parentText" presStyleLbl="node1" presStyleIdx="7" presStyleCnt="8">
        <dgm:presLayoutVars>
          <dgm:chMax val="0"/>
          <dgm:bulletEnabled val="1"/>
        </dgm:presLayoutVars>
      </dgm:prSet>
      <dgm:spPr/>
    </dgm:pt>
  </dgm:ptLst>
  <dgm:cxnLst>
    <dgm:cxn modelId="{85443204-4CE0-4CD8-A3EA-474FB67287F2}" type="presOf" srcId="{FF2B5163-1F6E-4FF0-AF3B-798BEC9612F0}" destId="{90EFA464-0B1E-4644-ACBD-B864EC5D3829}" srcOrd="0" destOrd="0" presId="urn:microsoft.com/office/officeart/2005/8/layout/vList2"/>
    <dgm:cxn modelId="{F5510019-1822-4F08-8C92-B9AA56D85287}" srcId="{9CB9B2CE-55F7-473B-86FF-C1512B6DB149}" destId="{C4A08963-FDD7-4D08-AD6B-EA4ADC13FA22}" srcOrd="0" destOrd="0" parTransId="{9CA11B65-203E-4AC6-892B-B45BEBC78F64}" sibTransId="{4A93F7D3-F2A4-4290-83D3-64ED28CEA655}"/>
    <dgm:cxn modelId="{57A9DA1E-BC45-4E4D-85CA-FFF0416B0E76}" srcId="{9CB9B2CE-55F7-473B-86FF-C1512B6DB149}" destId="{24203934-95E8-47FB-928E-0D96A97ECE8F}" srcOrd="1" destOrd="0" parTransId="{79C9051B-AC51-45DB-A192-2F272C57E95A}" sibTransId="{B4DB1773-631B-4D86-BBC4-205C57CBEA97}"/>
    <dgm:cxn modelId="{51FDF82C-7B68-48A3-988A-87EAFEA3C3AB}" type="presOf" srcId="{49FD3FD6-4DE5-416D-8A8E-A8B299A529C4}" destId="{94B51034-C9B4-4803-B964-E1FB55048838}" srcOrd="0" destOrd="0" presId="urn:microsoft.com/office/officeart/2005/8/layout/vList2"/>
    <dgm:cxn modelId="{CA13F036-6F15-4B7A-BF70-8591927C43B4}" srcId="{9CB9B2CE-55F7-473B-86FF-C1512B6DB149}" destId="{AED132AE-2533-44D6-A680-AECE3AAEE72D}" srcOrd="5" destOrd="0" parTransId="{83AD648F-BC8B-47DB-BB18-48D927C53956}" sibTransId="{8B76812F-C031-44E8-A98E-81CEA0C27993}"/>
    <dgm:cxn modelId="{933A4562-BC9E-467E-89AA-769EE4A90738}" srcId="{9CB9B2CE-55F7-473B-86FF-C1512B6DB149}" destId="{FF2B5163-1F6E-4FF0-AF3B-798BEC9612F0}" srcOrd="7" destOrd="0" parTransId="{F22D3D01-A344-4331-B13A-1A9EECBD7CB0}" sibTransId="{1FFBC71D-555A-4B4A-82CC-461ACBD6006E}"/>
    <dgm:cxn modelId="{DD9ACA49-AB02-47DF-B832-485C3D7D830C}" srcId="{9CB9B2CE-55F7-473B-86FF-C1512B6DB149}" destId="{3C31E042-F7BE-4C33-82ED-857AE8531B1B}" srcOrd="6" destOrd="0" parTransId="{9FE11F86-45F6-42CB-A43D-6E179EA867AE}" sibTransId="{68960126-C175-4AD3-A1CB-969961765EB1}"/>
    <dgm:cxn modelId="{0ACC657B-69ED-407E-9788-7AA6989603DB}" srcId="{9CB9B2CE-55F7-473B-86FF-C1512B6DB149}" destId="{AD047E63-922F-44CA-A725-CB5FA2018835}" srcOrd="4" destOrd="0" parTransId="{705A0135-2E7A-4048-B1B0-C4B8F231F5E9}" sibTransId="{C7E97C79-6808-4C2E-8D8D-6F4F42A85509}"/>
    <dgm:cxn modelId="{EA6DF77B-558D-4DF3-9EAF-43B51B6DDE9C}" type="presOf" srcId="{AD047E63-922F-44CA-A725-CB5FA2018835}" destId="{E547F5E0-8F50-4348-AD52-9E431458DF59}" srcOrd="0" destOrd="0" presId="urn:microsoft.com/office/officeart/2005/8/layout/vList2"/>
    <dgm:cxn modelId="{E6E8318C-9350-4DB1-B087-A0F4E231C88F}" type="presOf" srcId="{9CB9B2CE-55F7-473B-86FF-C1512B6DB149}" destId="{34D97957-8AC5-4B2E-B97D-F0333FCCC49D}" srcOrd="0" destOrd="0" presId="urn:microsoft.com/office/officeart/2005/8/layout/vList2"/>
    <dgm:cxn modelId="{62E411C3-35CC-49ED-AC43-CD5F727C7365}" type="presOf" srcId="{E3658001-F66F-4FFD-840F-D2723DDBECFC}" destId="{95ED3553-E032-48B6-BFE3-5321944967E0}" srcOrd="0" destOrd="0" presId="urn:microsoft.com/office/officeart/2005/8/layout/vList2"/>
    <dgm:cxn modelId="{A8A420C3-8519-43E3-BF38-E7E11C7A33EE}" srcId="{9CB9B2CE-55F7-473B-86FF-C1512B6DB149}" destId="{E3658001-F66F-4FFD-840F-D2723DDBECFC}" srcOrd="2" destOrd="0" parTransId="{246ACDDF-C8FF-40CA-AC65-5BA366F24FB2}" sibTransId="{DFE0852E-4702-42DE-8095-AAF17E5D3A97}"/>
    <dgm:cxn modelId="{FEB913D5-9E3C-43C0-9287-614388AD3B2C}" srcId="{9CB9B2CE-55F7-473B-86FF-C1512B6DB149}" destId="{49FD3FD6-4DE5-416D-8A8E-A8B299A529C4}" srcOrd="3" destOrd="0" parTransId="{878990F8-62B5-496E-A6D0-07FD14B173C2}" sibTransId="{6BF216CB-E6B6-4FA1-BDF0-23A809B6F395}"/>
    <dgm:cxn modelId="{303DC9DC-09DE-48DC-A6E9-4B90AB2CB4FE}" type="presOf" srcId="{AED132AE-2533-44D6-A680-AECE3AAEE72D}" destId="{F6F3C082-5481-4F0D-86F5-8C419FEB1E5F}" srcOrd="0" destOrd="0" presId="urn:microsoft.com/office/officeart/2005/8/layout/vList2"/>
    <dgm:cxn modelId="{AD6EF6DF-5E21-4BF8-BED6-B4673A11577A}" type="presOf" srcId="{C4A08963-FDD7-4D08-AD6B-EA4ADC13FA22}" destId="{C1FD8C97-AFEC-450F-802A-61DC712D6BA7}" srcOrd="0" destOrd="0" presId="urn:microsoft.com/office/officeart/2005/8/layout/vList2"/>
    <dgm:cxn modelId="{0FFC11F7-2BFB-4FD7-B020-ECD01EDB3956}" type="presOf" srcId="{24203934-95E8-47FB-928E-0D96A97ECE8F}" destId="{F021EBE5-A5B9-4F94-98DD-877F5ECECCB6}" srcOrd="0" destOrd="0" presId="urn:microsoft.com/office/officeart/2005/8/layout/vList2"/>
    <dgm:cxn modelId="{5F746FFC-07DB-4D54-B711-EE1D6D797927}" type="presOf" srcId="{3C31E042-F7BE-4C33-82ED-857AE8531B1B}" destId="{32BDCAEB-4C15-4DD9-A0C2-BEFA7240328D}" srcOrd="0" destOrd="0" presId="urn:microsoft.com/office/officeart/2005/8/layout/vList2"/>
    <dgm:cxn modelId="{0E26F69C-0057-4DEE-830B-30B3BAE4C8EA}" type="presParOf" srcId="{34D97957-8AC5-4B2E-B97D-F0333FCCC49D}" destId="{C1FD8C97-AFEC-450F-802A-61DC712D6BA7}" srcOrd="0" destOrd="0" presId="urn:microsoft.com/office/officeart/2005/8/layout/vList2"/>
    <dgm:cxn modelId="{4B78B4FE-5F21-4766-80B1-AD0543E98CD1}" type="presParOf" srcId="{34D97957-8AC5-4B2E-B97D-F0333FCCC49D}" destId="{C06721E9-6928-487A-9531-4A96260F3B0A}" srcOrd="1" destOrd="0" presId="urn:microsoft.com/office/officeart/2005/8/layout/vList2"/>
    <dgm:cxn modelId="{FF69EF4D-D558-41A8-82D2-F04377797C97}" type="presParOf" srcId="{34D97957-8AC5-4B2E-B97D-F0333FCCC49D}" destId="{F021EBE5-A5B9-4F94-98DD-877F5ECECCB6}" srcOrd="2" destOrd="0" presId="urn:microsoft.com/office/officeart/2005/8/layout/vList2"/>
    <dgm:cxn modelId="{011B1129-A0FA-45C7-A7E5-F13C9DFEFA91}" type="presParOf" srcId="{34D97957-8AC5-4B2E-B97D-F0333FCCC49D}" destId="{4CBA5D21-C36B-4ED0-AA1C-16F674C880C7}" srcOrd="3" destOrd="0" presId="urn:microsoft.com/office/officeart/2005/8/layout/vList2"/>
    <dgm:cxn modelId="{0D7517EB-2029-4520-A11E-3CB35092C046}" type="presParOf" srcId="{34D97957-8AC5-4B2E-B97D-F0333FCCC49D}" destId="{95ED3553-E032-48B6-BFE3-5321944967E0}" srcOrd="4" destOrd="0" presId="urn:microsoft.com/office/officeart/2005/8/layout/vList2"/>
    <dgm:cxn modelId="{E9DB11B9-315C-45C8-9A3E-FAC65329CF51}" type="presParOf" srcId="{34D97957-8AC5-4B2E-B97D-F0333FCCC49D}" destId="{915EC637-2109-4BA2-9D7B-2A4C19780CEC}" srcOrd="5" destOrd="0" presId="urn:microsoft.com/office/officeart/2005/8/layout/vList2"/>
    <dgm:cxn modelId="{50269896-33D6-47F6-81A1-B78D18500171}" type="presParOf" srcId="{34D97957-8AC5-4B2E-B97D-F0333FCCC49D}" destId="{94B51034-C9B4-4803-B964-E1FB55048838}" srcOrd="6" destOrd="0" presId="urn:microsoft.com/office/officeart/2005/8/layout/vList2"/>
    <dgm:cxn modelId="{D3AFD6F8-BB12-408E-8DC5-72CE63FA21EE}" type="presParOf" srcId="{34D97957-8AC5-4B2E-B97D-F0333FCCC49D}" destId="{EEAB4F96-0B0E-4C27-976C-0213C2494466}" srcOrd="7" destOrd="0" presId="urn:microsoft.com/office/officeart/2005/8/layout/vList2"/>
    <dgm:cxn modelId="{CB3FEDF5-2484-45EF-AFA2-652BA9325B28}" type="presParOf" srcId="{34D97957-8AC5-4B2E-B97D-F0333FCCC49D}" destId="{E547F5E0-8F50-4348-AD52-9E431458DF59}" srcOrd="8" destOrd="0" presId="urn:microsoft.com/office/officeart/2005/8/layout/vList2"/>
    <dgm:cxn modelId="{92EE1B04-C7FB-48B2-A74B-34DE2CDF3FBD}" type="presParOf" srcId="{34D97957-8AC5-4B2E-B97D-F0333FCCC49D}" destId="{DE479DE7-6F49-4336-9164-04F0999EEFB2}" srcOrd="9" destOrd="0" presId="urn:microsoft.com/office/officeart/2005/8/layout/vList2"/>
    <dgm:cxn modelId="{A44491C7-F4E7-4DA5-BDF5-C854FE8C722E}" type="presParOf" srcId="{34D97957-8AC5-4B2E-B97D-F0333FCCC49D}" destId="{F6F3C082-5481-4F0D-86F5-8C419FEB1E5F}" srcOrd="10" destOrd="0" presId="urn:microsoft.com/office/officeart/2005/8/layout/vList2"/>
    <dgm:cxn modelId="{D9F62972-6799-432C-AF93-B0E0C2E449E9}" type="presParOf" srcId="{34D97957-8AC5-4B2E-B97D-F0333FCCC49D}" destId="{8FBEDAAF-15CC-4BE0-B2FF-C5F1BA054356}" srcOrd="11" destOrd="0" presId="urn:microsoft.com/office/officeart/2005/8/layout/vList2"/>
    <dgm:cxn modelId="{982B9080-437F-4AA0-B507-DA4202C4C955}" type="presParOf" srcId="{34D97957-8AC5-4B2E-B97D-F0333FCCC49D}" destId="{32BDCAEB-4C15-4DD9-A0C2-BEFA7240328D}" srcOrd="12" destOrd="0" presId="urn:microsoft.com/office/officeart/2005/8/layout/vList2"/>
    <dgm:cxn modelId="{826090FD-80D7-4AB8-90A0-D3AA5F6E9750}" type="presParOf" srcId="{34D97957-8AC5-4B2E-B97D-F0333FCCC49D}" destId="{A727731D-4E15-455B-9EA1-7AA19EB6A119}" srcOrd="13" destOrd="0" presId="urn:microsoft.com/office/officeart/2005/8/layout/vList2"/>
    <dgm:cxn modelId="{6F14951E-C522-4336-AFFF-F718C6E34EF7}" type="presParOf" srcId="{34D97957-8AC5-4B2E-B97D-F0333FCCC49D}" destId="{90EFA464-0B1E-4644-ACBD-B864EC5D3829}"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CB9B2CE-55F7-473B-86FF-C1512B6DB1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A65AFFD-04F2-4F24-99FA-44B25186CFF3}">
      <dgm:prSet/>
      <dgm:spPr/>
      <dgm:t>
        <a:bodyPr/>
        <a:lstStyle/>
        <a:p>
          <a:r>
            <a:rPr lang="en-IN" b="1"/>
            <a:t>What It Does:</a:t>
          </a:r>
          <a:endParaRPr lang="en-IN"/>
        </a:p>
      </dgm:t>
    </dgm:pt>
    <dgm:pt modelId="{019DA401-6008-4ECD-8C18-A2DEBCDCFAE6}" type="parTrans" cxnId="{7CC69E9C-50C2-447F-B84B-24DCD2E695E7}">
      <dgm:prSet/>
      <dgm:spPr/>
      <dgm:t>
        <a:bodyPr/>
        <a:lstStyle/>
        <a:p>
          <a:endParaRPr lang="en-IN"/>
        </a:p>
      </dgm:t>
    </dgm:pt>
    <dgm:pt modelId="{453C20F6-B655-4EE3-809B-D1D6D8FFCF19}" type="sibTrans" cxnId="{7CC69E9C-50C2-447F-B84B-24DCD2E695E7}">
      <dgm:prSet/>
      <dgm:spPr/>
      <dgm:t>
        <a:bodyPr/>
        <a:lstStyle/>
        <a:p>
          <a:endParaRPr lang="en-IN"/>
        </a:p>
      </dgm:t>
    </dgm:pt>
    <dgm:pt modelId="{86BAA32A-380F-41C6-A4E7-AD926C2164BC}">
      <dgm:prSet/>
      <dgm:spPr/>
      <dgm:t>
        <a:bodyPr/>
        <a:lstStyle/>
        <a:p>
          <a:pPr>
            <a:buFont typeface="Arial" panose="020B0604020202020204" pitchFamily="34" charset="0"/>
            <a:buChar char="•"/>
          </a:pPr>
          <a:r>
            <a:rPr lang="en-US" dirty="0"/>
            <a:t>Detects motion by measuring infrared light from objects in its field of view.</a:t>
          </a:r>
        </a:p>
        <a:p>
          <a:pPr>
            <a:buFont typeface="Arial" panose="020B0604020202020204" pitchFamily="34" charset="0"/>
            <a:buChar char="•"/>
          </a:pPr>
          <a:r>
            <a:rPr lang="en-US" dirty="0"/>
            <a:t>5 to 12 meters, 90-110 deg view.</a:t>
          </a:r>
        </a:p>
      </dgm:t>
    </dgm:pt>
    <dgm:pt modelId="{48657A25-DC62-49AC-B9EF-984B43DDEE0E}" type="parTrans" cxnId="{7AAF676D-361D-4C9E-8C5E-D0B87194347C}">
      <dgm:prSet/>
      <dgm:spPr/>
      <dgm:t>
        <a:bodyPr/>
        <a:lstStyle/>
        <a:p>
          <a:endParaRPr lang="en-IN"/>
        </a:p>
      </dgm:t>
    </dgm:pt>
    <dgm:pt modelId="{B54D3ADB-E5D6-4570-AB64-CB70E2DD8529}" type="sibTrans" cxnId="{7AAF676D-361D-4C9E-8C5E-D0B87194347C}">
      <dgm:prSet/>
      <dgm:spPr/>
      <dgm:t>
        <a:bodyPr/>
        <a:lstStyle/>
        <a:p>
          <a:endParaRPr lang="en-IN"/>
        </a:p>
      </dgm:t>
    </dgm:pt>
    <dgm:pt modelId="{A5C2E4E7-10DB-4FFA-B776-6CB202C4CFFF}">
      <dgm:prSet/>
      <dgm:spPr/>
      <dgm:t>
        <a:bodyPr/>
        <a:lstStyle/>
        <a:p>
          <a:r>
            <a:rPr lang="en-IN" b="1"/>
            <a:t>Basic Principle:</a:t>
          </a:r>
          <a:endParaRPr lang="en-IN"/>
        </a:p>
      </dgm:t>
    </dgm:pt>
    <dgm:pt modelId="{7C708639-7698-467B-A9E4-0EBD6BB2B4F7}" type="parTrans" cxnId="{617E7BCC-DB17-4DBC-A8AE-514C64B6A3B3}">
      <dgm:prSet/>
      <dgm:spPr/>
      <dgm:t>
        <a:bodyPr/>
        <a:lstStyle/>
        <a:p>
          <a:endParaRPr lang="en-IN"/>
        </a:p>
      </dgm:t>
    </dgm:pt>
    <dgm:pt modelId="{30E7E1C4-D60E-46BE-B32D-3AB8F5E74E83}" type="sibTrans" cxnId="{617E7BCC-DB17-4DBC-A8AE-514C64B6A3B3}">
      <dgm:prSet/>
      <dgm:spPr/>
      <dgm:t>
        <a:bodyPr/>
        <a:lstStyle/>
        <a:p>
          <a:endParaRPr lang="en-IN"/>
        </a:p>
      </dgm:t>
    </dgm:pt>
    <dgm:pt modelId="{61886153-2837-44DA-93E4-E126870E3CA6}">
      <dgm:prSet/>
      <dgm:spPr/>
      <dgm:t>
        <a:bodyPr/>
        <a:lstStyle/>
        <a:p>
          <a:pPr>
            <a:buFont typeface="Arial" panose="020B0604020202020204" pitchFamily="34" charset="0"/>
            <a:buChar char="•"/>
          </a:pPr>
          <a:r>
            <a:rPr lang="en-US"/>
            <a:t>Senses changes in infrared radiation levels when an object moves.</a:t>
          </a:r>
        </a:p>
      </dgm:t>
    </dgm:pt>
    <dgm:pt modelId="{265205AE-9720-44E2-894A-69F78C0F662D}" type="parTrans" cxnId="{10FD2CE5-1924-4B11-880E-CBCB2C2EBC09}">
      <dgm:prSet/>
      <dgm:spPr/>
      <dgm:t>
        <a:bodyPr/>
        <a:lstStyle/>
        <a:p>
          <a:endParaRPr lang="en-IN"/>
        </a:p>
      </dgm:t>
    </dgm:pt>
    <dgm:pt modelId="{67FB7C30-AEBF-43EC-A729-C1E1AE02A586}" type="sibTrans" cxnId="{10FD2CE5-1924-4B11-880E-CBCB2C2EBC09}">
      <dgm:prSet/>
      <dgm:spPr/>
      <dgm:t>
        <a:bodyPr/>
        <a:lstStyle/>
        <a:p>
          <a:endParaRPr lang="en-IN"/>
        </a:p>
      </dgm:t>
    </dgm:pt>
    <dgm:pt modelId="{392370CB-C5B9-4088-8DDD-F7F3470A32A8}">
      <dgm:prSet/>
      <dgm:spPr/>
      <dgm:t>
        <a:bodyPr/>
        <a:lstStyle/>
        <a:p>
          <a:r>
            <a:rPr lang="en-IN" b="1"/>
            <a:t>Real-Life Applications:</a:t>
          </a:r>
          <a:endParaRPr lang="en-IN"/>
        </a:p>
      </dgm:t>
    </dgm:pt>
    <dgm:pt modelId="{9C63C8C9-6847-4974-A40C-93A12AB862C5}" type="parTrans" cxnId="{9276EDA1-3AE6-4F20-88D6-73FFE60A6DFC}">
      <dgm:prSet/>
      <dgm:spPr/>
      <dgm:t>
        <a:bodyPr/>
        <a:lstStyle/>
        <a:p>
          <a:endParaRPr lang="en-IN"/>
        </a:p>
      </dgm:t>
    </dgm:pt>
    <dgm:pt modelId="{8B8A609B-D184-44A4-BE2C-024441954B51}" type="sibTrans" cxnId="{9276EDA1-3AE6-4F20-88D6-73FFE60A6DFC}">
      <dgm:prSet/>
      <dgm:spPr/>
      <dgm:t>
        <a:bodyPr/>
        <a:lstStyle/>
        <a:p>
          <a:endParaRPr lang="en-IN"/>
        </a:p>
      </dgm:t>
    </dgm:pt>
    <dgm:pt modelId="{AA7F3DFE-7A06-4080-91CB-879882486E83}">
      <dgm:prSet/>
      <dgm:spPr/>
      <dgm:t>
        <a:bodyPr/>
        <a:lstStyle/>
        <a:p>
          <a:pPr>
            <a:buFont typeface="Arial" panose="020B0604020202020204" pitchFamily="34" charset="0"/>
            <a:buChar char="•"/>
          </a:pPr>
          <a:r>
            <a:rPr lang="en-US"/>
            <a:t>Security systems, Motion-activated lights, Home automation.</a:t>
          </a:r>
        </a:p>
      </dgm:t>
    </dgm:pt>
    <dgm:pt modelId="{1D52CF8C-E8B2-43AE-8CEA-171E692997A0}" type="parTrans" cxnId="{19C7779B-3FA1-44B8-980D-71805AEDDC7B}">
      <dgm:prSet/>
      <dgm:spPr/>
      <dgm:t>
        <a:bodyPr/>
        <a:lstStyle/>
        <a:p>
          <a:endParaRPr lang="en-IN"/>
        </a:p>
      </dgm:t>
    </dgm:pt>
    <dgm:pt modelId="{A3FE7948-2BC8-44A5-8FD5-E3523BADDD8D}" type="sibTrans" cxnId="{19C7779B-3FA1-44B8-980D-71805AEDDC7B}">
      <dgm:prSet/>
      <dgm:spPr/>
      <dgm:t>
        <a:bodyPr/>
        <a:lstStyle/>
        <a:p>
          <a:endParaRPr lang="en-IN"/>
        </a:p>
      </dgm:t>
    </dgm:pt>
    <dgm:pt modelId="{92C88B60-4E43-4753-810C-78BBD3AD08A9}">
      <dgm:prSet/>
      <dgm:spPr/>
      <dgm:t>
        <a:bodyPr/>
        <a:lstStyle/>
        <a:p>
          <a:r>
            <a:rPr lang="en-IN" b="1"/>
            <a:t>Future Vision:</a:t>
          </a:r>
          <a:endParaRPr lang="en-IN"/>
        </a:p>
      </dgm:t>
    </dgm:pt>
    <dgm:pt modelId="{75831A92-6C92-4DF7-B25B-0E0E1DAE3B40}" type="parTrans" cxnId="{4A749A85-A2CD-4735-9906-7835FD90A342}">
      <dgm:prSet/>
      <dgm:spPr/>
      <dgm:t>
        <a:bodyPr/>
        <a:lstStyle/>
        <a:p>
          <a:endParaRPr lang="en-IN"/>
        </a:p>
      </dgm:t>
    </dgm:pt>
    <dgm:pt modelId="{103ED75B-6DC5-4FC1-95F7-CFE6CC7E2EC6}" type="sibTrans" cxnId="{4A749A85-A2CD-4735-9906-7835FD90A342}">
      <dgm:prSet/>
      <dgm:spPr/>
      <dgm:t>
        <a:bodyPr/>
        <a:lstStyle/>
        <a:p>
          <a:endParaRPr lang="en-IN"/>
        </a:p>
      </dgm:t>
    </dgm:pt>
    <dgm:pt modelId="{BAD9E4CB-E888-4694-AA80-5D43173B6D81}">
      <dgm:prSet/>
      <dgm:spPr/>
      <dgm:t>
        <a:bodyPr/>
        <a:lstStyle/>
        <a:p>
          <a:pPr>
            <a:buFont typeface="Arial" panose="020B0604020202020204" pitchFamily="34" charset="0"/>
            <a:buChar char="•"/>
          </a:pPr>
          <a:r>
            <a:rPr lang="en-US"/>
            <a:t>Smarter motion detectors for enhanced security, Motion detection in wearable devices.</a:t>
          </a:r>
        </a:p>
      </dgm:t>
    </dgm:pt>
    <dgm:pt modelId="{8935DAB5-9E0F-4542-938C-089777E0CF68}" type="parTrans" cxnId="{9C8D999D-F6E0-4EA8-896B-21F4F674FFC9}">
      <dgm:prSet/>
      <dgm:spPr/>
      <dgm:t>
        <a:bodyPr/>
        <a:lstStyle/>
        <a:p>
          <a:endParaRPr lang="en-IN"/>
        </a:p>
      </dgm:t>
    </dgm:pt>
    <dgm:pt modelId="{64F312A0-390A-4C8A-8465-4844FAD9A96E}" type="sibTrans" cxnId="{9C8D999D-F6E0-4EA8-896B-21F4F674FFC9}">
      <dgm:prSet/>
      <dgm:spPr/>
      <dgm:t>
        <a:bodyPr/>
        <a:lstStyle/>
        <a:p>
          <a:endParaRPr lang="en-IN"/>
        </a:p>
      </dgm:t>
    </dgm:pt>
    <dgm:pt modelId="{34D97957-8AC5-4B2E-B97D-F0333FCCC49D}" type="pres">
      <dgm:prSet presAssocID="{9CB9B2CE-55F7-473B-86FF-C1512B6DB149}" presName="linear" presStyleCnt="0">
        <dgm:presLayoutVars>
          <dgm:animLvl val="lvl"/>
          <dgm:resizeHandles val="exact"/>
        </dgm:presLayoutVars>
      </dgm:prSet>
      <dgm:spPr/>
    </dgm:pt>
    <dgm:pt modelId="{4B9E8081-959C-4F52-A932-55784B22F813}" type="pres">
      <dgm:prSet presAssocID="{BA65AFFD-04F2-4F24-99FA-44B25186CFF3}" presName="parentText" presStyleLbl="node1" presStyleIdx="0" presStyleCnt="8">
        <dgm:presLayoutVars>
          <dgm:chMax val="0"/>
          <dgm:bulletEnabled val="1"/>
        </dgm:presLayoutVars>
      </dgm:prSet>
      <dgm:spPr/>
    </dgm:pt>
    <dgm:pt modelId="{01DA8859-7755-425F-AAA9-A20B286F8977}" type="pres">
      <dgm:prSet presAssocID="{453C20F6-B655-4EE3-809B-D1D6D8FFCF19}" presName="spacer" presStyleCnt="0"/>
      <dgm:spPr/>
    </dgm:pt>
    <dgm:pt modelId="{26E17EAE-8FB1-4E46-8926-668695C5E7BB}" type="pres">
      <dgm:prSet presAssocID="{86BAA32A-380F-41C6-A4E7-AD926C2164BC}" presName="parentText" presStyleLbl="node1" presStyleIdx="1" presStyleCnt="8">
        <dgm:presLayoutVars>
          <dgm:chMax val="0"/>
          <dgm:bulletEnabled val="1"/>
        </dgm:presLayoutVars>
      </dgm:prSet>
      <dgm:spPr/>
    </dgm:pt>
    <dgm:pt modelId="{274774A0-90D6-47C4-8EC3-B1D3AF8D6912}" type="pres">
      <dgm:prSet presAssocID="{B54D3ADB-E5D6-4570-AB64-CB70E2DD8529}" presName="spacer" presStyleCnt="0"/>
      <dgm:spPr/>
    </dgm:pt>
    <dgm:pt modelId="{F0AF5916-06E2-49C9-A303-3FAAB2A5ECEC}" type="pres">
      <dgm:prSet presAssocID="{A5C2E4E7-10DB-4FFA-B776-6CB202C4CFFF}" presName="parentText" presStyleLbl="node1" presStyleIdx="2" presStyleCnt="8">
        <dgm:presLayoutVars>
          <dgm:chMax val="0"/>
          <dgm:bulletEnabled val="1"/>
        </dgm:presLayoutVars>
      </dgm:prSet>
      <dgm:spPr/>
    </dgm:pt>
    <dgm:pt modelId="{55A1938B-68D8-43E5-8164-53DA4C88362D}" type="pres">
      <dgm:prSet presAssocID="{30E7E1C4-D60E-46BE-B32D-3AB8F5E74E83}" presName="spacer" presStyleCnt="0"/>
      <dgm:spPr/>
    </dgm:pt>
    <dgm:pt modelId="{5E4FEDF4-A7C8-49FE-B2BA-1C484F44BD3B}" type="pres">
      <dgm:prSet presAssocID="{61886153-2837-44DA-93E4-E126870E3CA6}" presName="parentText" presStyleLbl="node1" presStyleIdx="3" presStyleCnt="8">
        <dgm:presLayoutVars>
          <dgm:chMax val="0"/>
          <dgm:bulletEnabled val="1"/>
        </dgm:presLayoutVars>
      </dgm:prSet>
      <dgm:spPr/>
    </dgm:pt>
    <dgm:pt modelId="{715C70D4-E092-4BCA-8DAC-B4363E217E32}" type="pres">
      <dgm:prSet presAssocID="{67FB7C30-AEBF-43EC-A729-C1E1AE02A586}" presName="spacer" presStyleCnt="0"/>
      <dgm:spPr/>
    </dgm:pt>
    <dgm:pt modelId="{A81CF982-F8EE-4EC2-85F6-06FB24E25BEA}" type="pres">
      <dgm:prSet presAssocID="{392370CB-C5B9-4088-8DDD-F7F3470A32A8}" presName="parentText" presStyleLbl="node1" presStyleIdx="4" presStyleCnt="8">
        <dgm:presLayoutVars>
          <dgm:chMax val="0"/>
          <dgm:bulletEnabled val="1"/>
        </dgm:presLayoutVars>
      </dgm:prSet>
      <dgm:spPr/>
    </dgm:pt>
    <dgm:pt modelId="{39A899D6-B3F0-4221-809F-0D748911578D}" type="pres">
      <dgm:prSet presAssocID="{8B8A609B-D184-44A4-BE2C-024441954B51}" presName="spacer" presStyleCnt="0"/>
      <dgm:spPr/>
    </dgm:pt>
    <dgm:pt modelId="{74583AF2-C25B-429C-A7CF-C27D158545C5}" type="pres">
      <dgm:prSet presAssocID="{AA7F3DFE-7A06-4080-91CB-879882486E83}" presName="parentText" presStyleLbl="node1" presStyleIdx="5" presStyleCnt="8">
        <dgm:presLayoutVars>
          <dgm:chMax val="0"/>
          <dgm:bulletEnabled val="1"/>
        </dgm:presLayoutVars>
      </dgm:prSet>
      <dgm:spPr/>
    </dgm:pt>
    <dgm:pt modelId="{AFD7D6C8-6800-45E7-A17D-A44620E2BB46}" type="pres">
      <dgm:prSet presAssocID="{A3FE7948-2BC8-44A5-8FD5-E3523BADDD8D}" presName="spacer" presStyleCnt="0"/>
      <dgm:spPr/>
    </dgm:pt>
    <dgm:pt modelId="{0103486F-20A6-4A5F-96EF-DC3A4EB3C528}" type="pres">
      <dgm:prSet presAssocID="{92C88B60-4E43-4753-810C-78BBD3AD08A9}" presName="parentText" presStyleLbl="node1" presStyleIdx="6" presStyleCnt="8">
        <dgm:presLayoutVars>
          <dgm:chMax val="0"/>
          <dgm:bulletEnabled val="1"/>
        </dgm:presLayoutVars>
      </dgm:prSet>
      <dgm:spPr/>
    </dgm:pt>
    <dgm:pt modelId="{EBD88A44-7047-4E59-AF54-B8A3DD47FEC4}" type="pres">
      <dgm:prSet presAssocID="{103ED75B-6DC5-4FC1-95F7-CFE6CC7E2EC6}" presName="spacer" presStyleCnt="0"/>
      <dgm:spPr/>
    </dgm:pt>
    <dgm:pt modelId="{6162F39C-214C-4CF9-8954-71E7C6200778}" type="pres">
      <dgm:prSet presAssocID="{BAD9E4CB-E888-4694-AA80-5D43173B6D81}" presName="parentText" presStyleLbl="node1" presStyleIdx="7" presStyleCnt="8">
        <dgm:presLayoutVars>
          <dgm:chMax val="0"/>
          <dgm:bulletEnabled val="1"/>
        </dgm:presLayoutVars>
      </dgm:prSet>
      <dgm:spPr/>
    </dgm:pt>
  </dgm:ptLst>
  <dgm:cxnLst>
    <dgm:cxn modelId="{EE7E3404-A631-479E-ACD2-95788DAC6B97}" type="presOf" srcId="{BAD9E4CB-E888-4694-AA80-5D43173B6D81}" destId="{6162F39C-214C-4CF9-8954-71E7C6200778}" srcOrd="0" destOrd="0" presId="urn:microsoft.com/office/officeart/2005/8/layout/vList2"/>
    <dgm:cxn modelId="{2B68640C-5762-4993-B7E2-533C5E8CDAF5}" type="presOf" srcId="{BA65AFFD-04F2-4F24-99FA-44B25186CFF3}" destId="{4B9E8081-959C-4F52-A932-55784B22F813}" srcOrd="0" destOrd="0" presId="urn:microsoft.com/office/officeart/2005/8/layout/vList2"/>
    <dgm:cxn modelId="{2389E413-49C0-4330-9975-CE2EBFA5CD4C}" type="presOf" srcId="{86BAA32A-380F-41C6-A4E7-AD926C2164BC}" destId="{26E17EAE-8FB1-4E46-8926-668695C5E7BB}" srcOrd="0" destOrd="0" presId="urn:microsoft.com/office/officeart/2005/8/layout/vList2"/>
    <dgm:cxn modelId="{4D65A836-ADCC-4B99-B1A4-DB8197603A01}" type="presOf" srcId="{AA7F3DFE-7A06-4080-91CB-879882486E83}" destId="{74583AF2-C25B-429C-A7CF-C27D158545C5}" srcOrd="0" destOrd="0" presId="urn:microsoft.com/office/officeart/2005/8/layout/vList2"/>
    <dgm:cxn modelId="{073CC862-A59D-4DAF-9AA0-BC26EE4EE61D}" type="presOf" srcId="{A5C2E4E7-10DB-4FFA-B776-6CB202C4CFFF}" destId="{F0AF5916-06E2-49C9-A303-3FAAB2A5ECEC}" srcOrd="0" destOrd="0" presId="urn:microsoft.com/office/officeart/2005/8/layout/vList2"/>
    <dgm:cxn modelId="{7AAF676D-361D-4C9E-8C5E-D0B87194347C}" srcId="{9CB9B2CE-55F7-473B-86FF-C1512B6DB149}" destId="{86BAA32A-380F-41C6-A4E7-AD926C2164BC}" srcOrd="1" destOrd="0" parTransId="{48657A25-DC62-49AC-B9EF-984B43DDEE0E}" sibTransId="{B54D3ADB-E5D6-4570-AB64-CB70E2DD8529}"/>
    <dgm:cxn modelId="{46E09371-9984-4E44-92CA-4B8237AA3B73}" type="presOf" srcId="{92C88B60-4E43-4753-810C-78BBD3AD08A9}" destId="{0103486F-20A6-4A5F-96EF-DC3A4EB3C528}" srcOrd="0" destOrd="0" presId="urn:microsoft.com/office/officeart/2005/8/layout/vList2"/>
    <dgm:cxn modelId="{0F19F781-BC32-48A1-8712-999212A251D5}" type="presOf" srcId="{392370CB-C5B9-4088-8DDD-F7F3470A32A8}" destId="{A81CF982-F8EE-4EC2-85F6-06FB24E25BEA}" srcOrd="0" destOrd="0" presId="urn:microsoft.com/office/officeart/2005/8/layout/vList2"/>
    <dgm:cxn modelId="{4A749A85-A2CD-4735-9906-7835FD90A342}" srcId="{9CB9B2CE-55F7-473B-86FF-C1512B6DB149}" destId="{92C88B60-4E43-4753-810C-78BBD3AD08A9}" srcOrd="6" destOrd="0" parTransId="{75831A92-6C92-4DF7-B25B-0E0E1DAE3B40}" sibTransId="{103ED75B-6DC5-4FC1-95F7-CFE6CC7E2EC6}"/>
    <dgm:cxn modelId="{FE56E285-2948-4CFA-AE88-D5C3029D14E2}" type="presOf" srcId="{61886153-2837-44DA-93E4-E126870E3CA6}" destId="{5E4FEDF4-A7C8-49FE-B2BA-1C484F44BD3B}" srcOrd="0" destOrd="0" presId="urn:microsoft.com/office/officeart/2005/8/layout/vList2"/>
    <dgm:cxn modelId="{E6E8318C-9350-4DB1-B087-A0F4E231C88F}" type="presOf" srcId="{9CB9B2CE-55F7-473B-86FF-C1512B6DB149}" destId="{34D97957-8AC5-4B2E-B97D-F0333FCCC49D}" srcOrd="0" destOrd="0" presId="urn:microsoft.com/office/officeart/2005/8/layout/vList2"/>
    <dgm:cxn modelId="{19C7779B-3FA1-44B8-980D-71805AEDDC7B}" srcId="{9CB9B2CE-55F7-473B-86FF-C1512B6DB149}" destId="{AA7F3DFE-7A06-4080-91CB-879882486E83}" srcOrd="5" destOrd="0" parTransId="{1D52CF8C-E8B2-43AE-8CEA-171E692997A0}" sibTransId="{A3FE7948-2BC8-44A5-8FD5-E3523BADDD8D}"/>
    <dgm:cxn modelId="{7CC69E9C-50C2-447F-B84B-24DCD2E695E7}" srcId="{9CB9B2CE-55F7-473B-86FF-C1512B6DB149}" destId="{BA65AFFD-04F2-4F24-99FA-44B25186CFF3}" srcOrd="0" destOrd="0" parTransId="{019DA401-6008-4ECD-8C18-A2DEBCDCFAE6}" sibTransId="{453C20F6-B655-4EE3-809B-D1D6D8FFCF19}"/>
    <dgm:cxn modelId="{9C8D999D-F6E0-4EA8-896B-21F4F674FFC9}" srcId="{9CB9B2CE-55F7-473B-86FF-C1512B6DB149}" destId="{BAD9E4CB-E888-4694-AA80-5D43173B6D81}" srcOrd="7" destOrd="0" parTransId="{8935DAB5-9E0F-4542-938C-089777E0CF68}" sibTransId="{64F312A0-390A-4C8A-8465-4844FAD9A96E}"/>
    <dgm:cxn modelId="{9276EDA1-3AE6-4F20-88D6-73FFE60A6DFC}" srcId="{9CB9B2CE-55F7-473B-86FF-C1512B6DB149}" destId="{392370CB-C5B9-4088-8DDD-F7F3470A32A8}" srcOrd="4" destOrd="0" parTransId="{9C63C8C9-6847-4974-A40C-93A12AB862C5}" sibTransId="{8B8A609B-D184-44A4-BE2C-024441954B51}"/>
    <dgm:cxn modelId="{617E7BCC-DB17-4DBC-A8AE-514C64B6A3B3}" srcId="{9CB9B2CE-55F7-473B-86FF-C1512B6DB149}" destId="{A5C2E4E7-10DB-4FFA-B776-6CB202C4CFFF}" srcOrd="2" destOrd="0" parTransId="{7C708639-7698-467B-A9E4-0EBD6BB2B4F7}" sibTransId="{30E7E1C4-D60E-46BE-B32D-3AB8F5E74E83}"/>
    <dgm:cxn modelId="{10FD2CE5-1924-4B11-880E-CBCB2C2EBC09}" srcId="{9CB9B2CE-55F7-473B-86FF-C1512B6DB149}" destId="{61886153-2837-44DA-93E4-E126870E3CA6}" srcOrd="3" destOrd="0" parTransId="{265205AE-9720-44E2-894A-69F78C0F662D}" sibTransId="{67FB7C30-AEBF-43EC-A729-C1E1AE02A586}"/>
    <dgm:cxn modelId="{8C81D97B-F67C-4BE6-BD07-06E9134DDB4B}" type="presParOf" srcId="{34D97957-8AC5-4B2E-B97D-F0333FCCC49D}" destId="{4B9E8081-959C-4F52-A932-55784B22F813}" srcOrd="0" destOrd="0" presId="urn:microsoft.com/office/officeart/2005/8/layout/vList2"/>
    <dgm:cxn modelId="{F0F4BE51-33C0-46C7-B487-C156AB3C0F5B}" type="presParOf" srcId="{34D97957-8AC5-4B2E-B97D-F0333FCCC49D}" destId="{01DA8859-7755-425F-AAA9-A20B286F8977}" srcOrd="1" destOrd="0" presId="urn:microsoft.com/office/officeart/2005/8/layout/vList2"/>
    <dgm:cxn modelId="{75FACD54-48F4-4D10-B658-D6222F7BBD49}" type="presParOf" srcId="{34D97957-8AC5-4B2E-B97D-F0333FCCC49D}" destId="{26E17EAE-8FB1-4E46-8926-668695C5E7BB}" srcOrd="2" destOrd="0" presId="urn:microsoft.com/office/officeart/2005/8/layout/vList2"/>
    <dgm:cxn modelId="{3DFF9DDF-4904-428B-BD74-407A6B2F57C4}" type="presParOf" srcId="{34D97957-8AC5-4B2E-B97D-F0333FCCC49D}" destId="{274774A0-90D6-47C4-8EC3-B1D3AF8D6912}" srcOrd="3" destOrd="0" presId="urn:microsoft.com/office/officeart/2005/8/layout/vList2"/>
    <dgm:cxn modelId="{579A1F47-29E7-4A0F-B77B-82982D1F2A7E}" type="presParOf" srcId="{34D97957-8AC5-4B2E-B97D-F0333FCCC49D}" destId="{F0AF5916-06E2-49C9-A303-3FAAB2A5ECEC}" srcOrd="4" destOrd="0" presId="urn:microsoft.com/office/officeart/2005/8/layout/vList2"/>
    <dgm:cxn modelId="{4AF435E6-F5F7-4108-AE43-2AACAD0C5521}" type="presParOf" srcId="{34D97957-8AC5-4B2E-B97D-F0333FCCC49D}" destId="{55A1938B-68D8-43E5-8164-53DA4C88362D}" srcOrd="5" destOrd="0" presId="urn:microsoft.com/office/officeart/2005/8/layout/vList2"/>
    <dgm:cxn modelId="{FDBAD878-CACC-440D-B883-298098CDA0E1}" type="presParOf" srcId="{34D97957-8AC5-4B2E-B97D-F0333FCCC49D}" destId="{5E4FEDF4-A7C8-49FE-B2BA-1C484F44BD3B}" srcOrd="6" destOrd="0" presId="urn:microsoft.com/office/officeart/2005/8/layout/vList2"/>
    <dgm:cxn modelId="{69046BF3-6675-4000-AA7C-7D98765CC3D7}" type="presParOf" srcId="{34D97957-8AC5-4B2E-B97D-F0333FCCC49D}" destId="{715C70D4-E092-4BCA-8DAC-B4363E217E32}" srcOrd="7" destOrd="0" presId="urn:microsoft.com/office/officeart/2005/8/layout/vList2"/>
    <dgm:cxn modelId="{16794575-A6CB-43E5-A151-5007B5745B61}" type="presParOf" srcId="{34D97957-8AC5-4B2E-B97D-F0333FCCC49D}" destId="{A81CF982-F8EE-4EC2-85F6-06FB24E25BEA}" srcOrd="8" destOrd="0" presId="urn:microsoft.com/office/officeart/2005/8/layout/vList2"/>
    <dgm:cxn modelId="{118D6ADD-721C-4601-989C-280CEE50E53F}" type="presParOf" srcId="{34D97957-8AC5-4B2E-B97D-F0333FCCC49D}" destId="{39A899D6-B3F0-4221-809F-0D748911578D}" srcOrd="9" destOrd="0" presId="urn:microsoft.com/office/officeart/2005/8/layout/vList2"/>
    <dgm:cxn modelId="{FBB7D81F-D522-4CE3-AB76-AB5580E1151C}" type="presParOf" srcId="{34D97957-8AC5-4B2E-B97D-F0333FCCC49D}" destId="{74583AF2-C25B-429C-A7CF-C27D158545C5}" srcOrd="10" destOrd="0" presId="urn:microsoft.com/office/officeart/2005/8/layout/vList2"/>
    <dgm:cxn modelId="{611DFF71-1687-45E2-A39E-7EE846B026E1}" type="presParOf" srcId="{34D97957-8AC5-4B2E-B97D-F0333FCCC49D}" destId="{AFD7D6C8-6800-45E7-A17D-A44620E2BB46}" srcOrd="11" destOrd="0" presId="urn:microsoft.com/office/officeart/2005/8/layout/vList2"/>
    <dgm:cxn modelId="{BFEDBC7D-8979-4D0D-8F57-FEC16B4E9587}" type="presParOf" srcId="{34D97957-8AC5-4B2E-B97D-F0333FCCC49D}" destId="{0103486F-20A6-4A5F-96EF-DC3A4EB3C528}" srcOrd="12" destOrd="0" presId="urn:microsoft.com/office/officeart/2005/8/layout/vList2"/>
    <dgm:cxn modelId="{55581C02-AF79-43D8-81F0-06DC6592961A}" type="presParOf" srcId="{34D97957-8AC5-4B2E-B97D-F0333FCCC49D}" destId="{EBD88A44-7047-4E59-AF54-B8A3DD47FEC4}" srcOrd="13" destOrd="0" presId="urn:microsoft.com/office/officeart/2005/8/layout/vList2"/>
    <dgm:cxn modelId="{A2CA142E-ADB0-4F82-9C7A-11DFD935D56C}" type="presParOf" srcId="{34D97957-8AC5-4B2E-B97D-F0333FCCC49D}" destId="{6162F39C-214C-4CF9-8954-71E7C6200778}"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B9B2CE-55F7-473B-86FF-C1512B6DB1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8AFA1-D142-4A06-8759-934D61F3F2A0}">
      <dgm:prSet/>
      <dgm:spPr/>
      <dgm:t>
        <a:bodyPr/>
        <a:lstStyle/>
        <a:p>
          <a:r>
            <a:rPr lang="en-IN" b="1" dirty="0"/>
            <a:t>What It Does:</a:t>
          </a:r>
          <a:endParaRPr lang="en-IN" dirty="0"/>
        </a:p>
      </dgm:t>
    </dgm:pt>
    <dgm:pt modelId="{07F1DF39-E76D-48B8-8F66-8E5731F506A4}" type="parTrans" cxnId="{A77797B7-BF11-42FB-A2DE-9DFEA59098EB}">
      <dgm:prSet/>
      <dgm:spPr/>
      <dgm:t>
        <a:bodyPr/>
        <a:lstStyle/>
        <a:p>
          <a:endParaRPr lang="en-IN"/>
        </a:p>
      </dgm:t>
    </dgm:pt>
    <dgm:pt modelId="{5BE044CC-F30F-4DDF-9923-B5CD9B355E74}" type="sibTrans" cxnId="{A77797B7-BF11-42FB-A2DE-9DFEA59098EB}">
      <dgm:prSet/>
      <dgm:spPr/>
      <dgm:t>
        <a:bodyPr/>
        <a:lstStyle/>
        <a:p>
          <a:endParaRPr lang="en-IN"/>
        </a:p>
      </dgm:t>
    </dgm:pt>
    <dgm:pt modelId="{E9376800-50E8-4B29-8895-B6E6B1AADD23}">
      <dgm:prSet/>
      <dgm:spPr/>
      <dgm:t>
        <a:bodyPr/>
        <a:lstStyle/>
        <a:p>
          <a:pPr>
            <a:buFont typeface="Arial" panose="020B0604020202020204" pitchFamily="34" charset="0"/>
            <a:buChar char="•"/>
          </a:pPr>
          <a:r>
            <a:rPr lang="en-US"/>
            <a:t>Detects changes in the angle of an object relative to the ground.</a:t>
          </a:r>
        </a:p>
      </dgm:t>
    </dgm:pt>
    <dgm:pt modelId="{87F83CFD-A9F6-43B4-8FD7-D67E0F3BB5A4}" type="parTrans" cxnId="{83E6DEF3-8C6D-4017-AF2E-FEEF13C05BD0}">
      <dgm:prSet/>
      <dgm:spPr/>
      <dgm:t>
        <a:bodyPr/>
        <a:lstStyle/>
        <a:p>
          <a:endParaRPr lang="en-IN"/>
        </a:p>
      </dgm:t>
    </dgm:pt>
    <dgm:pt modelId="{49857217-715A-4FDE-8C87-04B4F78E2CCD}" type="sibTrans" cxnId="{83E6DEF3-8C6D-4017-AF2E-FEEF13C05BD0}">
      <dgm:prSet/>
      <dgm:spPr/>
      <dgm:t>
        <a:bodyPr/>
        <a:lstStyle/>
        <a:p>
          <a:endParaRPr lang="en-IN"/>
        </a:p>
      </dgm:t>
    </dgm:pt>
    <dgm:pt modelId="{73E9ACC8-7D0D-400F-A6D8-43A78B03E5C5}">
      <dgm:prSet/>
      <dgm:spPr/>
      <dgm:t>
        <a:bodyPr/>
        <a:lstStyle/>
        <a:p>
          <a:r>
            <a:rPr lang="en-IN" b="1"/>
            <a:t>Basic Principle:</a:t>
          </a:r>
          <a:endParaRPr lang="en-IN"/>
        </a:p>
      </dgm:t>
    </dgm:pt>
    <dgm:pt modelId="{36C3C642-9761-4C0A-9B97-0109221CC52D}" type="parTrans" cxnId="{4006104E-7914-4087-8A26-3B956B2F559D}">
      <dgm:prSet/>
      <dgm:spPr/>
      <dgm:t>
        <a:bodyPr/>
        <a:lstStyle/>
        <a:p>
          <a:endParaRPr lang="en-IN"/>
        </a:p>
      </dgm:t>
    </dgm:pt>
    <dgm:pt modelId="{62427FFB-77E4-431F-BF3E-06417EE32E4D}" type="sibTrans" cxnId="{4006104E-7914-4087-8A26-3B956B2F559D}">
      <dgm:prSet/>
      <dgm:spPr/>
      <dgm:t>
        <a:bodyPr/>
        <a:lstStyle/>
        <a:p>
          <a:endParaRPr lang="en-IN"/>
        </a:p>
      </dgm:t>
    </dgm:pt>
    <dgm:pt modelId="{4D373A29-1B30-41AA-98B5-348A262C80ED}">
      <dgm:prSet/>
      <dgm:spPr/>
      <dgm:t>
        <a:bodyPr/>
        <a:lstStyle/>
        <a:p>
          <a:pPr>
            <a:buFont typeface="Arial" panose="020B0604020202020204" pitchFamily="34" charset="0"/>
            <a:buChar char="•"/>
          </a:pPr>
          <a:r>
            <a:rPr lang="en-US"/>
            <a:t>Uses a rolling ball or liquid to detect tilt by shifting positions when angled.</a:t>
          </a:r>
        </a:p>
      </dgm:t>
    </dgm:pt>
    <dgm:pt modelId="{8BBFBD27-BBEA-4BD6-960E-778C0E86AC0F}" type="parTrans" cxnId="{E1A21692-967B-4923-B00F-102DEDB9E832}">
      <dgm:prSet/>
      <dgm:spPr/>
      <dgm:t>
        <a:bodyPr/>
        <a:lstStyle/>
        <a:p>
          <a:endParaRPr lang="en-IN"/>
        </a:p>
      </dgm:t>
    </dgm:pt>
    <dgm:pt modelId="{B161F15B-4111-4294-AFE8-DDE6265919B3}" type="sibTrans" cxnId="{E1A21692-967B-4923-B00F-102DEDB9E832}">
      <dgm:prSet/>
      <dgm:spPr/>
      <dgm:t>
        <a:bodyPr/>
        <a:lstStyle/>
        <a:p>
          <a:endParaRPr lang="en-IN"/>
        </a:p>
      </dgm:t>
    </dgm:pt>
    <dgm:pt modelId="{77C2E539-3604-4D70-AE47-200BEE731E78}">
      <dgm:prSet/>
      <dgm:spPr/>
      <dgm:t>
        <a:bodyPr/>
        <a:lstStyle/>
        <a:p>
          <a:r>
            <a:rPr lang="en-IN" b="1"/>
            <a:t>Real-Life Applications:</a:t>
          </a:r>
          <a:endParaRPr lang="en-IN"/>
        </a:p>
      </dgm:t>
    </dgm:pt>
    <dgm:pt modelId="{36476D73-3242-4C65-9A9E-242B7D7A76A7}" type="parTrans" cxnId="{92F0EBE0-EEED-4315-B778-B4AA9233417F}">
      <dgm:prSet/>
      <dgm:spPr/>
      <dgm:t>
        <a:bodyPr/>
        <a:lstStyle/>
        <a:p>
          <a:endParaRPr lang="en-IN"/>
        </a:p>
      </dgm:t>
    </dgm:pt>
    <dgm:pt modelId="{190A93A4-422A-481C-881B-ADF9EADDBE9A}" type="sibTrans" cxnId="{92F0EBE0-EEED-4315-B778-B4AA9233417F}">
      <dgm:prSet/>
      <dgm:spPr/>
      <dgm:t>
        <a:bodyPr/>
        <a:lstStyle/>
        <a:p>
          <a:endParaRPr lang="en-IN"/>
        </a:p>
      </dgm:t>
    </dgm:pt>
    <dgm:pt modelId="{4C82136D-A656-489D-9C96-3F21BD0201BC}">
      <dgm:prSet/>
      <dgm:spPr/>
      <dgm:t>
        <a:bodyPr/>
        <a:lstStyle/>
        <a:p>
          <a:pPr>
            <a:buFont typeface="Arial" panose="020B0604020202020204" pitchFamily="34" charset="0"/>
            <a:buChar char="•"/>
          </a:pPr>
          <a:r>
            <a:rPr lang="en-US"/>
            <a:t>Gaming controllers, Mobile devices (screen orientation), Industrial equipment.</a:t>
          </a:r>
        </a:p>
      </dgm:t>
    </dgm:pt>
    <dgm:pt modelId="{8523924C-D3E7-4AD5-8F1E-18826A1800EF}" type="parTrans" cxnId="{D41B7F31-9A75-4260-8499-104E14BEE6DF}">
      <dgm:prSet/>
      <dgm:spPr/>
      <dgm:t>
        <a:bodyPr/>
        <a:lstStyle/>
        <a:p>
          <a:endParaRPr lang="en-IN"/>
        </a:p>
      </dgm:t>
    </dgm:pt>
    <dgm:pt modelId="{A1B1D377-0664-4C9F-9738-4823A752B54F}" type="sibTrans" cxnId="{D41B7F31-9A75-4260-8499-104E14BEE6DF}">
      <dgm:prSet/>
      <dgm:spPr/>
      <dgm:t>
        <a:bodyPr/>
        <a:lstStyle/>
        <a:p>
          <a:endParaRPr lang="en-IN"/>
        </a:p>
      </dgm:t>
    </dgm:pt>
    <dgm:pt modelId="{87C97586-6354-4848-BD58-3A30228E60AD}">
      <dgm:prSet/>
      <dgm:spPr/>
      <dgm:t>
        <a:bodyPr/>
        <a:lstStyle/>
        <a:p>
          <a:r>
            <a:rPr lang="en-IN" b="1"/>
            <a:t>Future Vision:</a:t>
          </a:r>
          <a:endParaRPr lang="en-IN"/>
        </a:p>
      </dgm:t>
    </dgm:pt>
    <dgm:pt modelId="{9542B9E2-4810-4C66-9B27-689CDE7105B8}" type="parTrans" cxnId="{09BD1C73-E3FF-49F2-8260-20F362FE2901}">
      <dgm:prSet/>
      <dgm:spPr/>
      <dgm:t>
        <a:bodyPr/>
        <a:lstStyle/>
        <a:p>
          <a:endParaRPr lang="en-IN"/>
        </a:p>
      </dgm:t>
    </dgm:pt>
    <dgm:pt modelId="{BF98EE54-C50A-45A5-B323-79CFF71E31DD}" type="sibTrans" cxnId="{09BD1C73-E3FF-49F2-8260-20F362FE2901}">
      <dgm:prSet/>
      <dgm:spPr/>
      <dgm:t>
        <a:bodyPr/>
        <a:lstStyle/>
        <a:p>
          <a:endParaRPr lang="en-IN"/>
        </a:p>
      </dgm:t>
    </dgm:pt>
    <dgm:pt modelId="{DE3F016F-CF70-4A48-B9D9-E36C1D405C59}">
      <dgm:prSet/>
      <dgm:spPr/>
      <dgm:t>
        <a:bodyPr/>
        <a:lstStyle/>
        <a:p>
          <a:pPr>
            <a:buFont typeface="Arial" panose="020B0604020202020204" pitchFamily="34" charset="0"/>
            <a:buChar char="•"/>
          </a:pPr>
          <a:r>
            <a:rPr lang="en-US"/>
            <a:t>More precise orientation sensing for drones, Advanced tilt detection in robotics.</a:t>
          </a:r>
        </a:p>
      </dgm:t>
    </dgm:pt>
    <dgm:pt modelId="{025BC740-68DD-413A-A5E2-442DE66E4501}" type="parTrans" cxnId="{FA3C3D29-3B25-47DF-B110-09E0D05F2E44}">
      <dgm:prSet/>
      <dgm:spPr/>
      <dgm:t>
        <a:bodyPr/>
        <a:lstStyle/>
        <a:p>
          <a:endParaRPr lang="en-IN"/>
        </a:p>
      </dgm:t>
    </dgm:pt>
    <dgm:pt modelId="{B247E5E8-363A-4CB8-BAE9-C492926EF6A1}" type="sibTrans" cxnId="{FA3C3D29-3B25-47DF-B110-09E0D05F2E44}">
      <dgm:prSet/>
      <dgm:spPr/>
      <dgm:t>
        <a:bodyPr/>
        <a:lstStyle/>
        <a:p>
          <a:endParaRPr lang="en-IN"/>
        </a:p>
      </dgm:t>
    </dgm:pt>
    <dgm:pt modelId="{34D97957-8AC5-4B2E-B97D-F0333FCCC49D}" type="pres">
      <dgm:prSet presAssocID="{9CB9B2CE-55F7-473B-86FF-C1512B6DB149}" presName="linear" presStyleCnt="0">
        <dgm:presLayoutVars>
          <dgm:animLvl val="lvl"/>
          <dgm:resizeHandles val="exact"/>
        </dgm:presLayoutVars>
      </dgm:prSet>
      <dgm:spPr/>
    </dgm:pt>
    <dgm:pt modelId="{FA4411D6-CD28-4C4C-B590-20FCD9146778}" type="pres">
      <dgm:prSet presAssocID="{D808AFA1-D142-4A06-8759-934D61F3F2A0}" presName="parentText" presStyleLbl="node1" presStyleIdx="0" presStyleCnt="8">
        <dgm:presLayoutVars>
          <dgm:chMax val="0"/>
          <dgm:bulletEnabled val="1"/>
        </dgm:presLayoutVars>
      </dgm:prSet>
      <dgm:spPr/>
    </dgm:pt>
    <dgm:pt modelId="{DF535767-077F-4854-8B28-34C4D859A5C1}" type="pres">
      <dgm:prSet presAssocID="{5BE044CC-F30F-4DDF-9923-B5CD9B355E74}" presName="spacer" presStyleCnt="0"/>
      <dgm:spPr/>
    </dgm:pt>
    <dgm:pt modelId="{30AEE24A-746D-4638-A58C-B345B12DD36A}" type="pres">
      <dgm:prSet presAssocID="{E9376800-50E8-4B29-8895-B6E6B1AADD23}" presName="parentText" presStyleLbl="node1" presStyleIdx="1" presStyleCnt="8">
        <dgm:presLayoutVars>
          <dgm:chMax val="0"/>
          <dgm:bulletEnabled val="1"/>
        </dgm:presLayoutVars>
      </dgm:prSet>
      <dgm:spPr/>
    </dgm:pt>
    <dgm:pt modelId="{21C460BF-4FBC-4218-A6B0-E4FFBE9E4751}" type="pres">
      <dgm:prSet presAssocID="{49857217-715A-4FDE-8C87-04B4F78E2CCD}" presName="spacer" presStyleCnt="0"/>
      <dgm:spPr/>
    </dgm:pt>
    <dgm:pt modelId="{5C146C99-BFC0-4FA4-BB4D-8011485E35BD}" type="pres">
      <dgm:prSet presAssocID="{73E9ACC8-7D0D-400F-A6D8-43A78B03E5C5}" presName="parentText" presStyleLbl="node1" presStyleIdx="2" presStyleCnt="8">
        <dgm:presLayoutVars>
          <dgm:chMax val="0"/>
          <dgm:bulletEnabled val="1"/>
        </dgm:presLayoutVars>
      </dgm:prSet>
      <dgm:spPr/>
    </dgm:pt>
    <dgm:pt modelId="{E8A0D286-828A-44B8-BFC3-6E7784D40A09}" type="pres">
      <dgm:prSet presAssocID="{62427FFB-77E4-431F-BF3E-06417EE32E4D}" presName="spacer" presStyleCnt="0"/>
      <dgm:spPr/>
    </dgm:pt>
    <dgm:pt modelId="{32D1B29E-3445-4655-B6F9-4131B6D0C2BA}" type="pres">
      <dgm:prSet presAssocID="{4D373A29-1B30-41AA-98B5-348A262C80ED}" presName="parentText" presStyleLbl="node1" presStyleIdx="3" presStyleCnt="8">
        <dgm:presLayoutVars>
          <dgm:chMax val="0"/>
          <dgm:bulletEnabled val="1"/>
        </dgm:presLayoutVars>
      </dgm:prSet>
      <dgm:spPr/>
    </dgm:pt>
    <dgm:pt modelId="{FC22683C-769D-4471-8B3F-490A3A74F49B}" type="pres">
      <dgm:prSet presAssocID="{B161F15B-4111-4294-AFE8-DDE6265919B3}" presName="spacer" presStyleCnt="0"/>
      <dgm:spPr/>
    </dgm:pt>
    <dgm:pt modelId="{A3374CBE-C28A-4C17-BAEF-4711613818C1}" type="pres">
      <dgm:prSet presAssocID="{77C2E539-3604-4D70-AE47-200BEE731E78}" presName="parentText" presStyleLbl="node1" presStyleIdx="4" presStyleCnt="8">
        <dgm:presLayoutVars>
          <dgm:chMax val="0"/>
          <dgm:bulletEnabled val="1"/>
        </dgm:presLayoutVars>
      </dgm:prSet>
      <dgm:spPr/>
    </dgm:pt>
    <dgm:pt modelId="{CEF9D2EB-E7DC-404C-BA8B-115D741A0C19}" type="pres">
      <dgm:prSet presAssocID="{190A93A4-422A-481C-881B-ADF9EADDBE9A}" presName="spacer" presStyleCnt="0"/>
      <dgm:spPr/>
    </dgm:pt>
    <dgm:pt modelId="{F931534B-0B9B-4F63-835A-8728EE72D116}" type="pres">
      <dgm:prSet presAssocID="{4C82136D-A656-489D-9C96-3F21BD0201BC}" presName="parentText" presStyleLbl="node1" presStyleIdx="5" presStyleCnt="8">
        <dgm:presLayoutVars>
          <dgm:chMax val="0"/>
          <dgm:bulletEnabled val="1"/>
        </dgm:presLayoutVars>
      </dgm:prSet>
      <dgm:spPr/>
    </dgm:pt>
    <dgm:pt modelId="{B2AFEC16-BF54-4EBE-9FC4-4B8A1A5221AF}" type="pres">
      <dgm:prSet presAssocID="{A1B1D377-0664-4C9F-9738-4823A752B54F}" presName="spacer" presStyleCnt="0"/>
      <dgm:spPr/>
    </dgm:pt>
    <dgm:pt modelId="{8C0A8526-FD94-4D2A-963E-65AAE60153F3}" type="pres">
      <dgm:prSet presAssocID="{87C97586-6354-4848-BD58-3A30228E60AD}" presName="parentText" presStyleLbl="node1" presStyleIdx="6" presStyleCnt="8">
        <dgm:presLayoutVars>
          <dgm:chMax val="0"/>
          <dgm:bulletEnabled val="1"/>
        </dgm:presLayoutVars>
      </dgm:prSet>
      <dgm:spPr/>
    </dgm:pt>
    <dgm:pt modelId="{A195EEC3-4B4C-43D1-953E-F84EF9B3A01E}" type="pres">
      <dgm:prSet presAssocID="{BF98EE54-C50A-45A5-B323-79CFF71E31DD}" presName="spacer" presStyleCnt="0"/>
      <dgm:spPr/>
    </dgm:pt>
    <dgm:pt modelId="{78B8CAC6-3BA0-49C4-96EE-8134E1A19B89}" type="pres">
      <dgm:prSet presAssocID="{DE3F016F-CF70-4A48-B9D9-E36C1D405C59}" presName="parentText" presStyleLbl="node1" presStyleIdx="7" presStyleCnt="8">
        <dgm:presLayoutVars>
          <dgm:chMax val="0"/>
          <dgm:bulletEnabled val="1"/>
        </dgm:presLayoutVars>
      </dgm:prSet>
      <dgm:spPr/>
    </dgm:pt>
  </dgm:ptLst>
  <dgm:cxnLst>
    <dgm:cxn modelId="{FA3C3D29-3B25-47DF-B110-09E0D05F2E44}" srcId="{9CB9B2CE-55F7-473B-86FF-C1512B6DB149}" destId="{DE3F016F-CF70-4A48-B9D9-E36C1D405C59}" srcOrd="7" destOrd="0" parTransId="{025BC740-68DD-413A-A5E2-442DE66E4501}" sibTransId="{B247E5E8-363A-4CB8-BAE9-C492926EF6A1}"/>
    <dgm:cxn modelId="{D41B7F31-9A75-4260-8499-104E14BEE6DF}" srcId="{9CB9B2CE-55F7-473B-86FF-C1512B6DB149}" destId="{4C82136D-A656-489D-9C96-3F21BD0201BC}" srcOrd="5" destOrd="0" parTransId="{8523924C-D3E7-4AD5-8F1E-18826A1800EF}" sibTransId="{A1B1D377-0664-4C9F-9738-4823A752B54F}"/>
    <dgm:cxn modelId="{86C6F133-0365-44B9-9806-92367DB76C38}" type="presOf" srcId="{73E9ACC8-7D0D-400F-A6D8-43A78B03E5C5}" destId="{5C146C99-BFC0-4FA4-BB4D-8011485E35BD}" srcOrd="0" destOrd="0" presId="urn:microsoft.com/office/officeart/2005/8/layout/vList2"/>
    <dgm:cxn modelId="{405F2560-F86B-42E7-B27B-20CE74FD79DE}" type="presOf" srcId="{77C2E539-3604-4D70-AE47-200BEE731E78}" destId="{A3374CBE-C28A-4C17-BAEF-4711613818C1}" srcOrd="0" destOrd="0" presId="urn:microsoft.com/office/officeart/2005/8/layout/vList2"/>
    <dgm:cxn modelId="{5C875966-F5A9-4400-B0E7-1909F7A81874}" type="presOf" srcId="{4C82136D-A656-489D-9C96-3F21BD0201BC}" destId="{F931534B-0B9B-4F63-835A-8728EE72D116}" srcOrd="0" destOrd="0" presId="urn:microsoft.com/office/officeart/2005/8/layout/vList2"/>
    <dgm:cxn modelId="{4006104E-7914-4087-8A26-3B956B2F559D}" srcId="{9CB9B2CE-55F7-473B-86FF-C1512B6DB149}" destId="{73E9ACC8-7D0D-400F-A6D8-43A78B03E5C5}" srcOrd="2" destOrd="0" parTransId="{36C3C642-9761-4C0A-9B97-0109221CC52D}" sibTransId="{62427FFB-77E4-431F-BF3E-06417EE32E4D}"/>
    <dgm:cxn modelId="{3703C872-5292-453D-A579-60D9E4324846}" type="presOf" srcId="{DE3F016F-CF70-4A48-B9D9-E36C1D405C59}" destId="{78B8CAC6-3BA0-49C4-96EE-8134E1A19B89}" srcOrd="0" destOrd="0" presId="urn:microsoft.com/office/officeart/2005/8/layout/vList2"/>
    <dgm:cxn modelId="{09BD1C73-E3FF-49F2-8260-20F362FE2901}" srcId="{9CB9B2CE-55F7-473B-86FF-C1512B6DB149}" destId="{87C97586-6354-4848-BD58-3A30228E60AD}" srcOrd="6" destOrd="0" parTransId="{9542B9E2-4810-4C66-9B27-689CDE7105B8}" sibTransId="{BF98EE54-C50A-45A5-B323-79CFF71E31DD}"/>
    <dgm:cxn modelId="{DC668F82-BC95-4C0B-9D53-D04A3CCB05E2}" type="presOf" srcId="{87C97586-6354-4848-BD58-3A30228E60AD}" destId="{8C0A8526-FD94-4D2A-963E-65AAE60153F3}" srcOrd="0" destOrd="0" presId="urn:microsoft.com/office/officeart/2005/8/layout/vList2"/>
    <dgm:cxn modelId="{E6E8318C-9350-4DB1-B087-A0F4E231C88F}" type="presOf" srcId="{9CB9B2CE-55F7-473B-86FF-C1512B6DB149}" destId="{34D97957-8AC5-4B2E-B97D-F0333FCCC49D}" srcOrd="0" destOrd="0" presId="urn:microsoft.com/office/officeart/2005/8/layout/vList2"/>
    <dgm:cxn modelId="{E1A21692-967B-4923-B00F-102DEDB9E832}" srcId="{9CB9B2CE-55F7-473B-86FF-C1512B6DB149}" destId="{4D373A29-1B30-41AA-98B5-348A262C80ED}" srcOrd="3" destOrd="0" parTransId="{8BBFBD27-BBEA-4BD6-960E-778C0E86AC0F}" sibTransId="{B161F15B-4111-4294-AFE8-DDE6265919B3}"/>
    <dgm:cxn modelId="{6B03AA99-27F5-48E5-BE4C-9C7713CCA95E}" type="presOf" srcId="{D808AFA1-D142-4A06-8759-934D61F3F2A0}" destId="{FA4411D6-CD28-4C4C-B590-20FCD9146778}" srcOrd="0" destOrd="0" presId="urn:microsoft.com/office/officeart/2005/8/layout/vList2"/>
    <dgm:cxn modelId="{A77797B7-BF11-42FB-A2DE-9DFEA59098EB}" srcId="{9CB9B2CE-55F7-473B-86FF-C1512B6DB149}" destId="{D808AFA1-D142-4A06-8759-934D61F3F2A0}" srcOrd="0" destOrd="0" parTransId="{07F1DF39-E76D-48B8-8F66-8E5731F506A4}" sibTransId="{5BE044CC-F30F-4DDF-9923-B5CD9B355E74}"/>
    <dgm:cxn modelId="{ABC7E8BA-6DE0-4317-A8D5-0E79415DDC84}" type="presOf" srcId="{E9376800-50E8-4B29-8895-B6E6B1AADD23}" destId="{30AEE24A-746D-4638-A58C-B345B12DD36A}" srcOrd="0" destOrd="0" presId="urn:microsoft.com/office/officeart/2005/8/layout/vList2"/>
    <dgm:cxn modelId="{92F0EBE0-EEED-4315-B778-B4AA9233417F}" srcId="{9CB9B2CE-55F7-473B-86FF-C1512B6DB149}" destId="{77C2E539-3604-4D70-AE47-200BEE731E78}" srcOrd="4" destOrd="0" parTransId="{36476D73-3242-4C65-9A9E-242B7D7A76A7}" sibTransId="{190A93A4-422A-481C-881B-ADF9EADDBE9A}"/>
    <dgm:cxn modelId="{ADD837ED-F024-41BA-A8F9-C64B5DDD0662}" type="presOf" srcId="{4D373A29-1B30-41AA-98B5-348A262C80ED}" destId="{32D1B29E-3445-4655-B6F9-4131B6D0C2BA}" srcOrd="0" destOrd="0" presId="urn:microsoft.com/office/officeart/2005/8/layout/vList2"/>
    <dgm:cxn modelId="{83E6DEF3-8C6D-4017-AF2E-FEEF13C05BD0}" srcId="{9CB9B2CE-55F7-473B-86FF-C1512B6DB149}" destId="{E9376800-50E8-4B29-8895-B6E6B1AADD23}" srcOrd="1" destOrd="0" parTransId="{87F83CFD-A9F6-43B4-8FD7-D67E0F3BB5A4}" sibTransId="{49857217-715A-4FDE-8C87-04B4F78E2CCD}"/>
    <dgm:cxn modelId="{C0F71CCD-6261-4DE8-9E43-F332F9971DE3}" type="presParOf" srcId="{34D97957-8AC5-4B2E-B97D-F0333FCCC49D}" destId="{FA4411D6-CD28-4C4C-B590-20FCD9146778}" srcOrd="0" destOrd="0" presId="urn:microsoft.com/office/officeart/2005/8/layout/vList2"/>
    <dgm:cxn modelId="{E9AECE48-D84D-43EE-8268-BE4EDFBC337C}" type="presParOf" srcId="{34D97957-8AC5-4B2E-B97D-F0333FCCC49D}" destId="{DF535767-077F-4854-8B28-34C4D859A5C1}" srcOrd="1" destOrd="0" presId="urn:microsoft.com/office/officeart/2005/8/layout/vList2"/>
    <dgm:cxn modelId="{948BEAB0-EC57-46C2-AEBE-CF5E30D292B6}" type="presParOf" srcId="{34D97957-8AC5-4B2E-B97D-F0333FCCC49D}" destId="{30AEE24A-746D-4638-A58C-B345B12DD36A}" srcOrd="2" destOrd="0" presId="urn:microsoft.com/office/officeart/2005/8/layout/vList2"/>
    <dgm:cxn modelId="{26866E95-6FAE-4185-9B6F-CE9380535DE2}" type="presParOf" srcId="{34D97957-8AC5-4B2E-B97D-F0333FCCC49D}" destId="{21C460BF-4FBC-4218-A6B0-E4FFBE9E4751}" srcOrd="3" destOrd="0" presId="urn:microsoft.com/office/officeart/2005/8/layout/vList2"/>
    <dgm:cxn modelId="{64EFA1D0-10A0-4018-B16D-F9D522EA2722}" type="presParOf" srcId="{34D97957-8AC5-4B2E-B97D-F0333FCCC49D}" destId="{5C146C99-BFC0-4FA4-BB4D-8011485E35BD}" srcOrd="4" destOrd="0" presId="urn:microsoft.com/office/officeart/2005/8/layout/vList2"/>
    <dgm:cxn modelId="{ADF4F2DA-B493-4C22-B9D5-FEFCF4C94D13}" type="presParOf" srcId="{34D97957-8AC5-4B2E-B97D-F0333FCCC49D}" destId="{E8A0D286-828A-44B8-BFC3-6E7784D40A09}" srcOrd="5" destOrd="0" presId="urn:microsoft.com/office/officeart/2005/8/layout/vList2"/>
    <dgm:cxn modelId="{FC632789-B14E-4896-B6D2-89496765135A}" type="presParOf" srcId="{34D97957-8AC5-4B2E-B97D-F0333FCCC49D}" destId="{32D1B29E-3445-4655-B6F9-4131B6D0C2BA}" srcOrd="6" destOrd="0" presId="urn:microsoft.com/office/officeart/2005/8/layout/vList2"/>
    <dgm:cxn modelId="{DAD1A2A1-3176-452D-9101-2CE09E06F8F4}" type="presParOf" srcId="{34D97957-8AC5-4B2E-B97D-F0333FCCC49D}" destId="{FC22683C-769D-4471-8B3F-490A3A74F49B}" srcOrd="7" destOrd="0" presId="urn:microsoft.com/office/officeart/2005/8/layout/vList2"/>
    <dgm:cxn modelId="{9467D044-CE4E-43DE-A522-83656BAFB8D7}" type="presParOf" srcId="{34D97957-8AC5-4B2E-B97D-F0333FCCC49D}" destId="{A3374CBE-C28A-4C17-BAEF-4711613818C1}" srcOrd="8" destOrd="0" presId="urn:microsoft.com/office/officeart/2005/8/layout/vList2"/>
    <dgm:cxn modelId="{0DC8392F-77B5-4989-A0E7-BF0ADDE1C92E}" type="presParOf" srcId="{34D97957-8AC5-4B2E-B97D-F0333FCCC49D}" destId="{CEF9D2EB-E7DC-404C-BA8B-115D741A0C19}" srcOrd="9" destOrd="0" presId="urn:microsoft.com/office/officeart/2005/8/layout/vList2"/>
    <dgm:cxn modelId="{3769A3F1-082F-47D7-82D8-02E266E2A47A}" type="presParOf" srcId="{34D97957-8AC5-4B2E-B97D-F0333FCCC49D}" destId="{F931534B-0B9B-4F63-835A-8728EE72D116}" srcOrd="10" destOrd="0" presId="urn:microsoft.com/office/officeart/2005/8/layout/vList2"/>
    <dgm:cxn modelId="{D64CAE01-31FF-4301-9DF6-96515DFED48A}" type="presParOf" srcId="{34D97957-8AC5-4B2E-B97D-F0333FCCC49D}" destId="{B2AFEC16-BF54-4EBE-9FC4-4B8A1A5221AF}" srcOrd="11" destOrd="0" presId="urn:microsoft.com/office/officeart/2005/8/layout/vList2"/>
    <dgm:cxn modelId="{830312A2-9D1E-4970-8F14-ABFEF5A58CCD}" type="presParOf" srcId="{34D97957-8AC5-4B2E-B97D-F0333FCCC49D}" destId="{8C0A8526-FD94-4D2A-963E-65AAE60153F3}" srcOrd="12" destOrd="0" presId="urn:microsoft.com/office/officeart/2005/8/layout/vList2"/>
    <dgm:cxn modelId="{90CEA1FB-7A31-4B8A-955D-2F36E4C68D54}" type="presParOf" srcId="{34D97957-8AC5-4B2E-B97D-F0333FCCC49D}" destId="{A195EEC3-4B4C-43D1-953E-F84EF9B3A01E}" srcOrd="13" destOrd="0" presId="urn:microsoft.com/office/officeart/2005/8/layout/vList2"/>
    <dgm:cxn modelId="{5EC60B73-4524-4051-9FA6-DE66163C6CC0}" type="presParOf" srcId="{34D97957-8AC5-4B2E-B97D-F0333FCCC49D}" destId="{78B8CAC6-3BA0-49C4-96EE-8134E1A19B89}"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ECEA5A-3A00-49C8-8A03-C04BA030AC3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6E8A5BC0-44D3-4996-BEE4-0881D8E6257E}">
      <dgm:prSet/>
      <dgm:spPr/>
      <dgm:t>
        <a:bodyPr/>
        <a:lstStyle/>
        <a:p>
          <a:pPr>
            <a:buFont typeface="Arial" panose="020B0604020202020204" pitchFamily="34" charset="0"/>
            <a:buChar char="•"/>
          </a:pPr>
          <a:r>
            <a:rPr lang="en-IN" b="1" i="0" u="none" dirty="0"/>
            <a:t>What It Does</a:t>
          </a:r>
          <a:endParaRPr lang="en-IN" b="0" i="0" u="none" dirty="0"/>
        </a:p>
      </dgm:t>
    </dgm:pt>
    <dgm:pt modelId="{794AA4A6-56E7-40A5-82D0-BB32C8BCBA12}" type="parTrans" cxnId="{574133A0-8B9A-4947-A83E-48BCCA3E3FCD}">
      <dgm:prSet/>
      <dgm:spPr/>
      <dgm:t>
        <a:bodyPr/>
        <a:lstStyle/>
        <a:p>
          <a:endParaRPr lang="en-IN"/>
        </a:p>
      </dgm:t>
    </dgm:pt>
    <dgm:pt modelId="{DFC22BDD-E9A9-476C-948F-B28C8D842DC1}" type="sibTrans" cxnId="{574133A0-8B9A-4947-A83E-48BCCA3E3FCD}">
      <dgm:prSet/>
      <dgm:spPr/>
      <dgm:t>
        <a:bodyPr/>
        <a:lstStyle/>
        <a:p>
          <a:endParaRPr lang="en-IN"/>
        </a:p>
      </dgm:t>
    </dgm:pt>
    <dgm:pt modelId="{7DB4E9C8-FC09-4FDF-A6F1-B688FA2BE28E}">
      <dgm:prSet custT="1"/>
      <dgm:spPr/>
      <dgm:t>
        <a:bodyPr/>
        <a:lstStyle/>
        <a:p>
          <a:pPr>
            <a:buFont typeface="Arial" panose="020B0604020202020204" pitchFamily="34" charset="0"/>
            <a:buChar char="•"/>
          </a:pPr>
          <a:r>
            <a:rPr lang="en-US" sz="1400" b="0" i="0" u="none" dirty="0"/>
            <a:t>Measures </a:t>
          </a:r>
          <a:r>
            <a:rPr lang="en-US" sz="1400" b="1" i="0" u="none" dirty="0"/>
            <a:t>angular velocity</a:t>
          </a:r>
          <a:r>
            <a:rPr lang="en-US" sz="1400" b="0" i="0" u="none" dirty="0"/>
            <a:t> or rotation along an axis.</a:t>
          </a:r>
        </a:p>
      </dgm:t>
    </dgm:pt>
    <dgm:pt modelId="{540242B2-12B2-44FE-8D88-C94E2D42619E}" type="parTrans" cxnId="{7F4F677E-ABC0-4D09-AE2C-2F458E614394}">
      <dgm:prSet/>
      <dgm:spPr/>
      <dgm:t>
        <a:bodyPr/>
        <a:lstStyle/>
        <a:p>
          <a:endParaRPr lang="en-IN"/>
        </a:p>
      </dgm:t>
    </dgm:pt>
    <dgm:pt modelId="{03B7B81F-9AA7-4EB9-9B8D-3BF2988751E5}" type="sibTrans" cxnId="{7F4F677E-ABC0-4D09-AE2C-2F458E614394}">
      <dgm:prSet/>
      <dgm:spPr/>
      <dgm:t>
        <a:bodyPr/>
        <a:lstStyle/>
        <a:p>
          <a:endParaRPr lang="en-IN"/>
        </a:p>
      </dgm:t>
    </dgm:pt>
    <dgm:pt modelId="{A19BB88C-FEF2-4085-8B6F-08A28D00B543}">
      <dgm:prSet custT="1"/>
      <dgm:spPr/>
      <dgm:t>
        <a:bodyPr/>
        <a:lstStyle/>
        <a:p>
          <a:pPr>
            <a:buFont typeface="Arial" panose="020B0604020202020204" pitchFamily="34" charset="0"/>
            <a:buChar char="•"/>
          </a:pPr>
          <a:r>
            <a:rPr lang="en-US" sz="1400" b="0" i="0" u="none" dirty="0"/>
            <a:t>Tracks rotational movements to help stabilize and orient devices.</a:t>
          </a:r>
        </a:p>
      </dgm:t>
    </dgm:pt>
    <dgm:pt modelId="{5B1C2DB6-DDFF-42A3-84C5-7E24A5885A11}" type="parTrans" cxnId="{3739E8B8-A0EA-450D-991B-3E9F46385E9C}">
      <dgm:prSet/>
      <dgm:spPr/>
      <dgm:t>
        <a:bodyPr/>
        <a:lstStyle/>
        <a:p>
          <a:endParaRPr lang="en-IN"/>
        </a:p>
      </dgm:t>
    </dgm:pt>
    <dgm:pt modelId="{8826E9B8-8DBC-4A88-9077-EEF80099824C}" type="sibTrans" cxnId="{3739E8B8-A0EA-450D-991B-3E9F46385E9C}">
      <dgm:prSet/>
      <dgm:spPr/>
      <dgm:t>
        <a:bodyPr/>
        <a:lstStyle/>
        <a:p>
          <a:endParaRPr lang="en-IN"/>
        </a:p>
      </dgm:t>
    </dgm:pt>
    <dgm:pt modelId="{7A6A1972-8BE7-4D6D-A70E-6D30AF3DEC3A}">
      <dgm:prSet custT="1"/>
      <dgm:spPr/>
      <dgm:t>
        <a:bodyPr/>
        <a:lstStyle/>
        <a:p>
          <a:pPr>
            <a:buFont typeface="Arial" panose="020B0604020202020204" pitchFamily="34" charset="0"/>
            <a:buChar char="•"/>
          </a:pPr>
          <a:r>
            <a:rPr lang="en-US" sz="1400" b="0" i="0" u="none"/>
            <a:t>Based on the </a:t>
          </a:r>
          <a:r>
            <a:rPr lang="en-US" sz="1400" b="1" i="0" u="none"/>
            <a:t>Coriolis Effect</a:t>
          </a:r>
          <a:r>
            <a:rPr lang="en-US" sz="1400" b="0" i="0" u="none"/>
            <a:t>, where a rotating mass inside the sensor experiences forces that are proportional to the rate of rotation. These forces are measured by the MEMS sensor.</a:t>
          </a:r>
        </a:p>
      </dgm:t>
    </dgm:pt>
    <dgm:pt modelId="{091F9829-C0DE-4241-9BBC-BD9D191E6D1F}" type="parTrans" cxnId="{3039C464-FB38-4E3D-B431-BA2B6F7D08E7}">
      <dgm:prSet/>
      <dgm:spPr/>
      <dgm:t>
        <a:bodyPr/>
        <a:lstStyle/>
        <a:p>
          <a:endParaRPr lang="en-IN"/>
        </a:p>
      </dgm:t>
    </dgm:pt>
    <dgm:pt modelId="{39848B9C-3BD4-4F7E-B3ED-223D60E6758C}" type="sibTrans" cxnId="{3039C464-FB38-4E3D-B431-BA2B6F7D08E7}">
      <dgm:prSet/>
      <dgm:spPr/>
      <dgm:t>
        <a:bodyPr/>
        <a:lstStyle/>
        <a:p>
          <a:endParaRPr lang="en-IN"/>
        </a:p>
      </dgm:t>
    </dgm:pt>
    <dgm:pt modelId="{10CDF947-F6A5-4354-A2C2-31C21407F7E6}">
      <dgm:prSet custT="1"/>
      <dgm:spPr/>
      <dgm:t>
        <a:bodyPr/>
        <a:lstStyle/>
        <a:p>
          <a:pPr>
            <a:buFont typeface="Arial" panose="020B0604020202020204" pitchFamily="34" charset="0"/>
            <a:buChar char="•"/>
          </a:pPr>
          <a:r>
            <a:rPr lang="en-US" sz="1400" b="0" i="0" u="none" dirty="0"/>
            <a:t>Measures rotation in multiple axes (pitch, roll, yaw).</a:t>
          </a:r>
        </a:p>
      </dgm:t>
    </dgm:pt>
    <dgm:pt modelId="{FBFB11B4-E300-49BD-937F-69BE83E5B3AB}" type="parTrans" cxnId="{B2DAB0AB-0001-4796-B455-335843AE8A07}">
      <dgm:prSet/>
      <dgm:spPr/>
      <dgm:t>
        <a:bodyPr/>
        <a:lstStyle/>
        <a:p>
          <a:endParaRPr lang="en-IN"/>
        </a:p>
      </dgm:t>
    </dgm:pt>
    <dgm:pt modelId="{2ACF0352-58A7-4D20-9F60-407890CADACF}" type="sibTrans" cxnId="{B2DAB0AB-0001-4796-B455-335843AE8A07}">
      <dgm:prSet/>
      <dgm:spPr/>
      <dgm:t>
        <a:bodyPr/>
        <a:lstStyle/>
        <a:p>
          <a:endParaRPr lang="en-IN"/>
        </a:p>
      </dgm:t>
    </dgm:pt>
    <dgm:pt modelId="{E9FC864A-8F66-4764-A6F1-8ACC0BA79400}">
      <dgm:prSet/>
      <dgm:spPr/>
      <dgm:t>
        <a:bodyPr/>
        <a:lstStyle/>
        <a:p>
          <a:pPr>
            <a:buFont typeface="Arial" panose="020B0604020202020204" pitchFamily="34" charset="0"/>
            <a:buChar char="•"/>
          </a:pPr>
          <a:r>
            <a:rPr lang="en-IN" b="1" i="0" u="none" dirty="0"/>
            <a:t>Real-Life Applications</a:t>
          </a:r>
          <a:endParaRPr lang="en-IN" b="0" i="0" u="none" dirty="0"/>
        </a:p>
      </dgm:t>
    </dgm:pt>
    <dgm:pt modelId="{EEC1B0D7-D4A4-4000-BEFE-0B0704B57082}" type="parTrans" cxnId="{A8D96E4A-642B-413E-A224-65B079E6490C}">
      <dgm:prSet/>
      <dgm:spPr/>
      <dgm:t>
        <a:bodyPr/>
        <a:lstStyle/>
        <a:p>
          <a:endParaRPr lang="en-IN"/>
        </a:p>
      </dgm:t>
    </dgm:pt>
    <dgm:pt modelId="{0B2DC61B-9D5C-4B10-96AA-8910825BF6F6}" type="sibTrans" cxnId="{A8D96E4A-642B-413E-A224-65B079E6490C}">
      <dgm:prSet/>
      <dgm:spPr/>
      <dgm:t>
        <a:bodyPr/>
        <a:lstStyle/>
        <a:p>
          <a:endParaRPr lang="en-IN"/>
        </a:p>
      </dgm:t>
    </dgm:pt>
    <dgm:pt modelId="{5D72A9AB-9817-4D7E-A644-C36563018BF9}">
      <dgm:prSet custT="1"/>
      <dgm:spPr/>
      <dgm:t>
        <a:bodyPr/>
        <a:lstStyle/>
        <a:p>
          <a:pPr>
            <a:buFont typeface="Arial" panose="020B0604020202020204" pitchFamily="34" charset="0"/>
            <a:buChar char="•"/>
          </a:pPr>
          <a:r>
            <a:rPr lang="en-US" sz="1400" b="1" i="0" u="none" dirty="0"/>
            <a:t>Drones</a:t>
          </a:r>
          <a:r>
            <a:rPr lang="en-US" sz="1400" b="0" i="0" u="none" dirty="0"/>
            <a:t>: Stabilizes flight by detecting rotations and adjusting the propellers accordingly.</a:t>
          </a:r>
        </a:p>
      </dgm:t>
    </dgm:pt>
    <dgm:pt modelId="{C713AC2D-5205-4DF1-AD9D-27D6A7C3146C}" type="parTrans" cxnId="{E7559CAC-0BA2-4247-9549-A06E60183748}">
      <dgm:prSet/>
      <dgm:spPr/>
      <dgm:t>
        <a:bodyPr/>
        <a:lstStyle/>
        <a:p>
          <a:endParaRPr lang="en-IN"/>
        </a:p>
      </dgm:t>
    </dgm:pt>
    <dgm:pt modelId="{6C6B7276-BD0A-4993-A5C7-406E6B8E870B}" type="sibTrans" cxnId="{E7559CAC-0BA2-4247-9549-A06E60183748}">
      <dgm:prSet/>
      <dgm:spPr/>
      <dgm:t>
        <a:bodyPr/>
        <a:lstStyle/>
        <a:p>
          <a:endParaRPr lang="en-IN"/>
        </a:p>
      </dgm:t>
    </dgm:pt>
    <dgm:pt modelId="{A825CA43-F4B8-4597-A77E-C479E7E99930}">
      <dgm:prSet custT="1"/>
      <dgm:spPr/>
      <dgm:t>
        <a:bodyPr/>
        <a:lstStyle/>
        <a:p>
          <a:pPr>
            <a:buFont typeface="Arial" panose="020B0604020202020204" pitchFamily="34" charset="0"/>
            <a:buChar char="•"/>
          </a:pPr>
          <a:r>
            <a:rPr lang="en-US" sz="1400" b="1" i="0" u="none" dirty="0"/>
            <a:t>Virtual Reality (VR)</a:t>
          </a:r>
          <a:r>
            <a:rPr lang="en-US" sz="1400" b="0" i="0" u="none" dirty="0"/>
            <a:t>: Tracks head movements to provide immersive experiences.</a:t>
          </a:r>
        </a:p>
      </dgm:t>
    </dgm:pt>
    <dgm:pt modelId="{15E56667-881A-4C1B-8146-EE519DA66E2B}" type="parTrans" cxnId="{E55A5E72-B5A9-4AB1-B001-4EBFC1663699}">
      <dgm:prSet/>
      <dgm:spPr/>
      <dgm:t>
        <a:bodyPr/>
        <a:lstStyle/>
        <a:p>
          <a:endParaRPr lang="en-IN"/>
        </a:p>
      </dgm:t>
    </dgm:pt>
    <dgm:pt modelId="{34AF5205-4D02-4C8A-A7C4-4D4427DDA092}" type="sibTrans" cxnId="{E55A5E72-B5A9-4AB1-B001-4EBFC1663699}">
      <dgm:prSet/>
      <dgm:spPr/>
      <dgm:t>
        <a:bodyPr/>
        <a:lstStyle/>
        <a:p>
          <a:endParaRPr lang="en-IN"/>
        </a:p>
      </dgm:t>
    </dgm:pt>
    <dgm:pt modelId="{B57EA77D-FF5F-4B8F-9AD4-7A9A6E5331C0}">
      <dgm:prSet custT="1"/>
      <dgm:spPr/>
      <dgm:t>
        <a:bodyPr/>
        <a:lstStyle/>
        <a:p>
          <a:pPr>
            <a:buFont typeface="Arial" panose="020B0604020202020204" pitchFamily="34" charset="0"/>
            <a:buChar char="•"/>
          </a:pPr>
          <a:r>
            <a:rPr lang="en-US" sz="1400" b="1" i="0" u="none" dirty="0"/>
            <a:t>Gaming Controllers</a:t>
          </a:r>
          <a:r>
            <a:rPr lang="en-US" sz="1400" b="0" i="0" u="none" dirty="0"/>
            <a:t>: Used in devices like the Nintendo Wii to detect players' hand motions for interactive gaming.</a:t>
          </a:r>
        </a:p>
      </dgm:t>
    </dgm:pt>
    <dgm:pt modelId="{7D913CB0-D39A-4246-BFF6-EAEDF74AA9C3}" type="parTrans" cxnId="{0B886D64-A756-44DF-B626-78D3A5892E16}">
      <dgm:prSet/>
      <dgm:spPr/>
      <dgm:t>
        <a:bodyPr/>
        <a:lstStyle/>
        <a:p>
          <a:endParaRPr lang="en-IN"/>
        </a:p>
      </dgm:t>
    </dgm:pt>
    <dgm:pt modelId="{9A8A940C-0B10-4B49-AEE0-2926E7CBC1B6}" type="sibTrans" cxnId="{0B886D64-A756-44DF-B626-78D3A5892E16}">
      <dgm:prSet/>
      <dgm:spPr/>
      <dgm:t>
        <a:bodyPr/>
        <a:lstStyle/>
        <a:p>
          <a:endParaRPr lang="en-IN"/>
        </a:p>
      </dgm:t>
    </dgm:pt>
    <dgm:pt modelId="{289BA929-F242-4A01-8D6B-0222AA89D41C}">
      <dgm:prSet/>
      <dgm:spPr/>
      <dgm:t>
        <a:bodyPr/>
        <a:lstStyle/>
        <a:p>
          <a:pPr>
            <a:buFont typeface="Arial" panose="020B0604020202020204" pitchFamily="34" charset="0"/>
            <a:buChar char="•"/>
          </a:pPr>
          <a:r>
            <a:rPr lang="en-IN" b="1" i="0" u="none" dirty="0"/>
            <a:t>Future Vision</a:t>
          </a:r>
          <a:endParaRPr lang="en-IN" b="0" i="0" u="none" dirty="0"/>
        </a:p>
      </dgm:t>
    </dgm:pt>
    <dgm:pt modelId="{C5F2192B-67CE-4C17-8C1E-A74D0D45FE24}" type="parTrans" cxnId="{19D300EF-E6AA-49DB-9E7C-54075DBDB52C}">
      <dgm:prSet/>
      <dgm:spPr/>
      <dgm:t>
        <a:bodyPr/>
        <a:lstStyle/>
        <a:p>
          <a:endParaRPr lang="en-IN"/>
        </a:p>
      </dgm:t>
    </dgm:pt>
    <dgm:pt modelId="{7123A437-984C-4810-A0F0-DAA5EF0C82A1}" type="sibTrans" cxnId="{19D300EF-E6AA-49DB-9E7C-54075DBDB52C}">
      <dgm:prSet/>
      <dgm:spPr/>
      <dgm:t>
        <a:bodyPr/>
        <a:lstStyle/>
        <a:p>
          <a:endParaRPr lang="en-IN"/>
        </a:p>
      </dgm:t>
    </dgm:pt>
    <dgm:pt modelId="{BA8E3613-1057-4669-8E92-3E4DFF166927}">
      <dgm:prSet custT="1"/>
      <dgm:spPr/>
      <dgm:t>
        <a:bodyPr/>
        <a:lstStyle/>
        <a:p>
          <a:pPr>
            <a:buFont typeface="Arial" panose="020B0604020202020204" pitchFamily="34" charset="0"/>
            <a:buChar char="•"/>
          </a:pPr>
          <a:r>
            <a:rPr lang="en-US" sz="1400" b="1" i="0" u="none" dirty="0"/>
            <a:t>Autonomous Vehicles</a:t>
          </a:r>
          <a:r>
            <a:rPr lang="en-US" sz="1400" b="0" i="0" u="none" dirty="0"/>
            <a:t>: Gyroscopes help maintain vehicle orientation and balance in self-driving cars.</a:t>
          </a:r>
        </a:p>
      </dgm:t>
    </dgm:pt>
    <dgm:pt modelId="{14D49A3C-637B-4604-98BC-023F7393D315}" type="parTrans" cxnId="{B2E94A68-DFB9-42FC-8131-A12364A6A245}">
      <dgm:prSet/>
      <dgm:spPr/>
      <dgm:t>
        <a:bodyPr/>
        <a:lstStyle/>
        <a:p>
          <a:endParaRPr lang="en-IN"/>
        </a:p>
      </dgm:t>
    </dgm:pt>
    <dgm:pt modelId="{403DC452-7D92-4B05-B2F4-CB83C4514F94}" type="sibTrans" cxnId="{B2E94A68-DFB9-42FC-8131-A12364A6A245}">
      <dgm:prSet/>
      <dgm:spPr/>
      <dgm:t>
        <a:bodyPr/>
        <a:lstStyle/>
        <a:p>
          <a:endParaRPr lang="en-IN"/>
        </a:p>
      </dgm:t>
    </dgm:pt>
    <dgm:pt modelId="{9422CA86-1896-4CE4-A6F3-222FE8985DE5}">
      <dgm:prSet custT="1"/>
      <dgm:spPr/>
      <dgm:t>
        <a:bodyPr/>
        <a:lstStyle/>
        <a:p>
          <a:pPr>
            <a:buFont typeface="Arial" panose="020B0604020202020204" pitchFamily="34" charset="0"/>
            <a:buChar char="•"/>
          </a:pPr>
          <a:r>
            <a:rPr lang="en-US" sz="1400" b="1" i="0" u="none" dirty="0"/>
            <a:t>Augmented Reality (AR) Glasses</a:t>
          </a:r>
          <a:r>
            <a:rPr lang="en-US" sz="1400" b="0" i="0" u="none" dirty="0"/>
            <a:t>: Enhances user experience by precisely tracking head and eye movements.</a:t>
          </a:r>
        </a:p>
      </dgm:t>
    </dgm:pt>
    <dgm:pt modelId="{9A7A8577-C150-4CCF-A922-38438C3A0095}" type="parTrans" cxnId="{705C0E19-2822-44C6-8D08-E46334367826}">
      <dgm:prSet/>
      <dgm:spPr/>
      <dgm:t>
        <a:bodyPr/>
        <a:lstStyle/>
        <a:p>
          <a:endParaRPr lang="en-IN"/>
        </a:p>
      </dgm:t>
    </dgm:pt>
    <dgm:pt modelId="{75126111-A51C-4CC0-8048-00F9C4BEB122}" type="sibTrans" cxnId="{705C0E19-2822-44C6-8D08-E46334367826}">
      <dgm:prSet/>
      <dgm:spPr/>
      <dgm:t>
        <a:bodyPr/>
        <a:lstStyle/>
        <a:p>
          <a:endParaRPr lang="en-IN"/>
        </a:p>
      </dgm:t>
    </dgm:pt>
    <dgm:pt modelId="{5A6CC30D-6891-421C-8209-80DC7945545E}">
      <dgm:prSet/>
      <dgm:spPr/>
      <dgm:t>
        <a:bodyPr/>
        <a:lstStyle/>
        <a:p>
          <a:pPr>
            <a:buFont typeface="Arial" panose="020B0604020202020204" pitchFamily="34" charset="0"/>
            <a:buChar char="•"/>
          </a:pPr>
          <a:r>
            <a:rPr lang="en-IN" b="1" i="0" u="none" dirty="0"/>
            <a:t>Basic Principle</a:t>
          </a:r>
          <a:endParaRPr lang="en-IN" b="0" i="0" u="none" dirty="0"/>
        </a:p>
      </dgm:t>
    </dgm:pt>
    <dgm:pt modelId="{C7418371-B0B2-4C33-B134-83A79C121636}" type="sibTrans" cxnId="{EF3B628A-89FC-4667-96E5-27E9B5F3B775}">
      <dgm:prSet/>
      <dgm:spPr/>
      <dgm:t>
        <a:bodyPr/>
        <a:lstStyle/>
        <a:p>
          <a:endParaRPr lang="en-IN"/>
        </a:p>
      </dgm:t>
    </dgm:pt>
    <dgm:pt modelId="{C797AE6E-342C-4125-B852-0209575805CE}" type="parTrans" cxnId="{EF3B628A-89FC-4667-96E5-27E9B5F3B775}">
      <dgm:prSet/>
      <dgm:spPr/>
      <dgm:t>
        <a:bodyPr/>
        <a:lstStyle/>
        <a:p>
          <a:endParaRPr lang="en-IN"/>
        </a:p>
      </dgm:t>
    </dgm:pt>
    <dgm:pt modelId="{EF130B38-D3B7-443D-A175-198E9AE02B87}" type="pres">
      <dgm:prSet presAssocID="{1BECEA5A-3A00-49C8-8A03-C04BA030AC39}" presName="Name0" presStyleCnt="0">
        <dgm:presLayoutVars>
          <dgm:dir/>
          <dgm:animLvl val="lvl"/>
          <dgm:resizeHandles val="exact"/>
        </dgm:presLayoutVars>
      </dgm:prSet>
      <dgm:spPr/>
    </dgm:pt>
    <dgm:pt modelId="{8D2129D4-6A5E-4357-B726-5F8E4E4C1575}" type="pres">
      <dgm:prSet presAssocID="{6E8A5BC0-44D3-4996-BEE4-0881D8E6257E}" presName="linNode" presStyleCnt="0"/>
      <dgm:spPr/>
    </dgm:pt>
    <dgm:pt modelId="{47F65045-AF0A-4B25-9779-C5323F5AAB56}" type="pres">
      <dgm:prSet presAssocID="{6E8A5BC0-44D3-4996-BEE4-0881D8E6257E}" presName="parentText" presStyleLbl="node1" presStyleIdx="0" presStyleCnt="4">
        <dgm:presLayoutVars>
          <dgm:chMax val="1"/>
          <dgm:bulletEnabled val="1"/>
        </dgm:presLayoutVars>
      </dgm:prSet>
      <dgm:spPr/>
    </dgm:pt>
    <dgm:pt modelId="{ABDEF0E9-A0F7-47DA-A65A-5BAB8315E3FD}" type="pres">
      <dgm:prSet presAssocID="{6E8A5BC0-44D3-4996-BEE4-0881D8E6257E}" presName="descendantText" presStyleLbl="alignAccFollowNode1" presStyleIdx="0" presStyleCnt="4">
        <dgm:presLayoutVars>
          <dgm:bulletEnabled val="1"/>
        </dgm:presLayoutVars>
      </dgm:prSet>
      <dgm:spPr/>
    </dgm:pt>
    <dgm:pt modelId="{65F98EB9-BABE-4CF9-A805-D53BDBB6612A}" type="pres">
      <dgm:prSet presAssocID="{DFC22BDD-E9A9-476C-948F-B28C8D842DC1}" presName="sp" presStyleCnt="0"/>
      <dgm:spPr/>
    </dgm:pt>
    <dgm:pt modelId="{8BCEEA7E-97CA-4A48-8239-2BA64EF19181}" type="pres">
      <dgm:prSet presAssocID="{5A6CC30D-6891-421C-8209-80DC7945545E}" presName="linNode" presStyleCnt="0"/>
      <dgm:spPr/>
    </dgm:pt>
    <dgm:pt modelId="{72931CD9-80AE-4463-8DA2-58E098E4B586}" type="pres">
      <dgm:prSet presAssocID="{5A6CC30D-6891-421C-8209-80DC7945545E}" presName="parentText" presStyleLbl="node1" presStyleIdx="1" presStyleCnt="4">
        <dgm:presLayoutVars>
          <dgm:chMax val="1"/>
          <dgm:bulletEnabled val="1"/>
        </dgm:presLayoutVars>
      </dgm:prSet>
      <dgm:spPr/>
    </dgm:pt>
    <dgm:pt modelId="{B075F6BF-2E05-4FA4-B8FE-13DC22A93565}" type="pres">
      <dgm:prSet presAssocID="{5A6CC30D-6891-421C-8209-80DC7945545E}" presName="descendantText" presStyleLbl="alignAccFollowNode1" presStyleIdx="1" presStyleCnt="4">
        <dgm:presLayoutVars>
          <dgm:bulletEnabled val="1"/>
        </dgm:presLayoutVars>
      </dgm:prSet>
      <dgm:spPr/>
    </dgm:pt>
    <dgm:pt modelId="{3C1162A7-8DDB-4A51-9B5A-5A9A49DC5435}" type="pres">
      <dgm:prSet presAssocID="{C7418371-B0B2-4C33-B134-83A79C121636}" presName="sp" presStyleCnt="0"/>
      <dgm:spPr/>
    </dgm:pt>
    <dgm:pt modelId="{8AED4B82-F38D-4866-93C2-B2B8DDFB4E19}" type="pres">
      <dgm:prSet presAssocID="{E9FC864A-8F66-4764-A6F1-8ACC0BA79400}" presName="linNode" presStyleCnt="0"/>
      <dgm:spPr/>
    </dgm:pt>
    <dgm:pt modelId="{015F54D7-D8A9-4DA1-BD7C-78ECEE8894E1}" type="pres">
      <dgm:prSet presAssocID="{E9FC864A-8F66-4764-A6F1-8ACC0BA79400}" presName="parentText" presStyleLbl="node1" presStyleIdx="2" presStyleCnt="4">
        <dgm:presLayoutVars>
          <dgm:chMax val="1"/>
          <dgm:bulletEnabled val="1"/>
        </dgm:presLayoutVars>
      </dgm:prSet>
      <dgm:spPr/>
    </dgm:pt>
    <dgm:pt modelId="{3B9B2699-D4CA-45EE-A0CC-2A23B5D33704}" type="pres">
      <dgm:prSet presAssocID="{E9FC864A-8F66-4764-A6F1-8ACC0BA79400}" presName="descendantText" presStyleLbl="alignAccFollowNode1" presStyleIdx="2" presStyleCnt="4" custScaleY="125123">
        <dgm:presLayoutVars>
          <dgm:bulletEnabled val="1"/>
        </dgm:presLayoutVars>
      </dgm:prSet>
      <dgm:spPr/>
    </dgm:pt>
    <dgm:pt modelId="{484987C8-BAB8-4736-9AA2-443E602840F1}" type="pres">
      <dgm:prSet presAssocID="{0B2DC61B-9D5C-4B10-96AA-8910825BF6F6}" presName="sp" presStyleCnt="0"/>
      <dgm:spPr/>
    </dgm:pt>
    <dgm:pt modelId="{151758CA-CA6D-4F0E-9335-E308071EEB77}" type="pres">
      <dgm:prSet presAssocID="{289BA929-F242-4A01-8D6B-0222AA89D41C}" presName="linNode" presStyleCnt="0"/>
      <dgm:spPr/>
    </dgm:pt>
    <dgm:pt modelId="{8B4D28ED-3555-4F45-BAC8-8675DE653E2B}" type="pres">
      <dgm:prSet presAssocID="{289BA929-F242-4A01-8D6B-0222AA89D41C}" presName="parentText" presStyleLbl="node1" presStyleIdx="3" presStyleCnt="4">
        <dgm:presLayoutVars>
          <dgm:chMax val="1"/>
          <dgm:bulletEnabled val="1"/>
        </dgm:presLayoutVars>
      </dgm:prSet>
      <dgm:spPr/>
    </dgm:pt>
    <dgm:pt modelId="{CB8A83F3-E331-47A3-A5F1-F91D16D2EB53}" type="pres">
      <dgm:prSet presAssocID="{289BA929-F242-4A01-8D6B-0222AA89D41C}" presName="descendantText" presStyleLbl="alignAccFollowNode1" presStyleIdx="3" presStyleCnt="4">
        <dgm:presLayoutVars>
          <dgm:bulletEnabled val="1"/>
        </dgm:presLayoutVars>
      </dgm:prSet>
      <dgm:spPr/>
    </dgm:pt>
  </dgm:ptLst>
  <dgm:cxnLst>
    <dgm:cxn modelId="{73666204-63C6-4DEA-B2A6-6A85D86F94EE}" type="presOf" srcId="{10CDF947-F6A5-4354-A2C2-31C21407F7E6}" destId="{B075F6BF-2E05-4FA4-B8FE-13DC22A93565}" srcOrd="0" destOrd="1" presId="urn:microsoft.com/office/officeart/2005/8/layout/vList5"/>
    <dgm:cxn modelId="{A313EC0C-36CF-47CA-8562-FD610EDB4BAA}" type="presOf" srcId="{BA8E3613-1057-4669-8E92-3E4DFF166927}" destId="{CB8A83F3-E331-47A3-A5F1-F91D16D2EB53}" srcOrd="0" destOrd="0" presId="urn:microsoft.com/office/officeart/2005/8/layout/vList5"/>
    <dgm:cxn modelId="{0BE93D0F-EB88-42BC-B5FC-1BA52D8C65BF}" type="presOf" srcId="{B57EA77D-FF5F-4B8F-9AD4-7A9A6E5331C0}" destId="{3B9B2699-D4CA-45EE-A0CC-2A23B5D33704}" srcOrd="0" destOrd="2" presId="urn:microsoft.com/office/officeart/2005/8/layout/vList5"/>
    <dgm:cxn modelId="{705C0E19-2822-44C6-8D08-E46334367826}" srcId="{289BA929-F242-4A01-8D6B-0222AA89D41C}" destId="{9422CA86-1896-4CE4-A6F3-222FE8985DE5}" srcOrd="1" destOrd="0" parTransId="{9A7A8577-C150-4CCF-A922-38438C3A0095}" sibTransId="{75126111-A51C-4CC0-8048-00F9C4BEB122}"/>
    <dgm:cxn modelId="{5D51CB22-B590-420E-9926-FCDED6EC91F4}" type="presOf" srcId="{7DB4E9C8-FC09-4FDF-A6F1-B688FA2BE28E}" destId="{ABDEF0E9-A0F7-47DA-A65A-5BAB8315E3FD}" srcOrd="0" destOrd="0" presId="urn:microsoft.com/office/officeart/2005/8/layout/vList5"/>
    <dgm:cxn modelId="{1F528440-CFF8-4F85-8207-2A0610F6CBB3}" type="presOf" srcId="{A19BB88C-FEF2-4085-8B6F-08A28D00B543}" destId="{ABDEF0E9-A0F7-47DA-A65A-5BAB8315E3FD}" srcOrd="0" destOrd="1" presId="urn:microsoft.com/office/officeart/2005/8/layout/vList5"/>
    <dgm:cxn modelId="{0B886D64-A756-44DF-B626-78D3A5892E16}" srcId="{E9FC864A-8F66-4764-A6F1-8ACC0BA79400}" destId="{B57EA77D-FF5F-4B8F-9AD4-7A9A6E5331C0}" srcOrd="2" destOrd="0" parTransId="{7D913CB0-D39A-4246-BFF6-EAEDF74AA9C3}" sibTransId="{9A8A940C-0B10-4B49-AEE0-2926E7CBC1B6}"/>
    <dgm:cxn modelId="{3039C464-FB38-4E3D-B431-BA2B6F7D08E7}" srcId="{5A6CC30D-6891-421C-8209-80DC7945545E}" destId="{7A6A1972-8BE7-4D6D-A70E-6D30AF3DEC3A}" srcOrd="0" destOrd="0" parTransId="{091F9829-C0DE-4241-9BBC-BD9D191E6D1F}" sibTransId="{39848B9C-3BD4-4F7E-B3ED-223D60E6758C}"/>
    <dgm:cxn modelId="{84513165-4578-40D6-B3C7-961694BC3A4A}" type="presOf" srcId="{289BA929-F242-4A01-8D6B-0222AA89D41C}" destId="{8B4D28ED-3555-4F45-BAC8-8675DE653E2B}" srcOrd="0" destOrd="0" presId="urn:microsoft.com/office/officeart/2005/8/layout/vList5"/>
    <dgm:cxn modelId="{B2E94A68-DFB9-42FC-8131-A12364A6A245}" srcId="{289BA929-F242-4A01-8D6B-0222AA89D41C}" destId="{BA8E3613-1057-4669-8E92-3E4DFF166927}" srcOrd="0" destOrd="0" parTransId="{14D49A3C-637B-4604-98BC-023F7393D315}" sibTransId="{403DC452-7D92-4B05-B2F4-CB83C4514F94}"/>
    <dgm:cxn modelId="{A8D96E4A-642B-413E-A224-65B079E6490C}" srcId="{1BECEA5A-3A00-49C8-8A03-C04BA030AC39}" destId="{E9FC864A-8F66-4764-A6F1-8ACC0BA79400}" srcOrd="2" destOrd="0" parTransId="{EEC1B0D7-D4A4-4000-BEFE-0B0704B57082}" sibTransId="{0B2DC61B-9D5C-4B10-96AA-8910825BF6F6}"/>
    <dgm:cxn modelId="{E97D4050-F726-43EF-AD4E-2C7327A0F6D2}" type="presOf" srcId="{A825CA43-F4B8-4597-A77E-C479E7E99930}" destId="{3B9B2699-D4CA-45EE-A0CC-2A23B5D33704}" srcOrd="0" destOrd="1" presId="urn:microsoft.com/office/officeart/2005/8/layout/vList5"/>
    <dgm:cxn modelId="{E55A5E72-B5A9-4AB1-B001-4EBFC1663699}" srcId="{E9FC864A-8F66-4764-A6F1-8ACC0BA79400}" destId="{A825CA43-F4B8-4597-A77E-C479E7E99930}" srcOrd="1" destOrd="0" parTransId="{15E56667-881A-4C1B-8146-EE519DA66E2B}" sibTransId="{34AF5205-4D02-4C8A-A7C4-4D4427DDA092}"/>
    <dgm:cxn modelId="{3CEF8057-8A9A-40B2-AA9F-79919FAF280F}" type="presOf" srcId="{E9FC864A-8F66-4764-A6F1-8ACC0BA79400}" destId="{015F54D7-D8A9-4DA1-BD7C-78ECEE8894E1}" srcOrd="0" destOrd="0" presId="urn:microsoft.com/office/officeart/2005/8/layout/vList5"/>
    <dgm:cxn modelId="{7F4F677E-ABC0-4D09-AE2C-2F458E614394}" srcId="{6E8A5BC0-44D3-4996-BEE4-0881D8E6257E}" destId="{7DB4E9C8-FC09-4FDF-A6F1-B688FA2BE28E}" srcOrd="0" destOrd="0" parTransId="{540242B2-12B2-44FE-8D88-C94E2D42619E}" sibTransId="{03B7B81F-9AA7-4EB9-9B8D-3BF2988751E5}"/>
    <dgm:cxn modelId="{9AFF0B7F-7462-41B8-A78C-0E11E4C500E0}" type="presOf" srcId="{5D72A9AB-9817-4D7E-A644-C36563018BF9}" destId="{3B9B2699-D4CA-45EE-A0CC-2A23B5D33704}" srcOrd="0" destOrd="0" presId="urn:microsoft.com/office/officeart/2005/8/layout/vList5"/>
    <dgm:cxn modelId="{EF3B628A-89FC-4667-96E5-27E9B5F3B775}" srcId="{1BECEA5A-3A00-49C8-8A03-C04BA030AC39}" destId="{5A6CC30D-6891-421C-8209-80DC7945545E}" srcOrd="1" destOrd="0" parTransId="{C797AE6E-342C-4125-B852-0209575805CE}" sibTransId="{C7418371-B0B2-4C33-B134-83A79C121636}"/>
    <dgm:cxn modelId="{574133A0-8B9A-4947-A83E-48BCCA3E3FCD}" srcId="{1BECEA5A-3A00-49C8-8A03-C04BA030AC39}" destId="{6E8A5BC0-44D3-4996-BEE4-0881D8E6257E}" srcOrd="0" destOrd="0" parTransId="{794AA4A6-56E7-40A5-82D0-BB32C8BCBA12}" sibTransId="{DFC22BDD-E9A9-476C-948F-B28C8D842DC1}"/>
    <dgm:cxn modelId="{CC47E5A8-4B97-42D8-8456-0014A1E2DEE2}" type="presOf" srcId="{6E8A5BC0-44D3-4996-BEE4-0881D8E6257E}" destId="{47F65045-AF0A-4B25-9779-C5323F5AAB56}" srcOrd="0" destOrd="0" presId="urn:microsoft.com/office/officeart/2005/8/layout/vList5"/>
    <dgm:cxn modelId="{B2DAB0AB-0001-4796-B455-335843AE8A07}" srcId="{5A6CC30D-6891-421C-8209-80DC7945545E}" destId="{10CDF947-F6A5-4354-A2C2-31C21407F7E6}" srcOrd="1" destOrd="0" parTransId="{FBFB11B4-E300-49BD-937F-69BE83E5B3AB}" sibTransId="{2ACF0352-58A7-4D20-9F60-407890CADACF}"/>
    <dgm:cxn modelId="{E7559CAC-0BA2-4247-9549-A06E60183748}" srcId="{E9FC864A-8F66-4764-A6F1-8ACC0BA79400}" destId="{5D72A9AB-9817-4D7E-A644-C36563018BF9}" srcOrd="0" destOrd="0" parTransId="{C713AC2D-5205-4DF1-AD9D-27D6A7C3146C}" sibTransId="{6C6B7276-BD0A-4993-A5C7-406E6B8E870B}"/>
    <dgm:cxn modelId="{3739E8B8-A0EA-450D-991B-3E9F46385E9C}" srcId="{6E8A5BC0-44D3-4996-BEE4-0881D8E6257E}" destId="{A19BB88C-FEF2-4085-8B6F-08A28D00B543}" srcOrd="1" destOrd="0" parTransId="{5B1C2DB6-DDFF-42A3-84C5-7E24A5885A11}" sibTransId="{8826E9B8-8DBC-4A88-9077-EEF80099824C}"/>
    <dgm:cxn modelId="{8530E0BE-3F22-490F-A062-C3DF56523299}" type="presOf" srcId="{9422CA86-1896-4CE4-A6F3-222FE8985DE5}" destId="{CB8A83F3-E331-47A3-A5F1-F91D16D2EB53}" srcOrd="0" destOrd="1" presId="urn:microsoft.com/office/officeart/2005/8/layout/vList5"/>
    <dgm:cxn modelId="{663288C4-DC65-4008-AC0A-571ED7389FAE}" type="presOf" srcId="{1BECEA5A-3A00-49C8-8A03-C04BA030AC39}" destId="{EF130B38-D3B7-443D-A175-198E9AE02B87}" srcOrd="0" destOrd="0" presId="urn:microsoft.com/office/officeart/2005/8/layout/vList5"/>
    <dgm:cxn modelId="{0AD908CF-5C71-4AF7-B405-B2C02874643B}" type="presOf" srcId="{5A6CC30D-6891-421C-8209-80DC7945545E}" destId="{72931CD9-80AE-4463-8DA2-58E098E4B586}" srcOrd="0" destOrd="0" presId="urn:microsoft.com/office/officeart/2005/8/layout/vList5"/>
    <dgm:cxn modelId="{675B06DF-87A9-40F4-90C8-62338019E871}" type="presOf" srcId="{7A6A1972-8BE7-4D6D-A70E-6D30AF3DEC3A}" destId="{B075F6BF-2E05-4FA4-B8FE-13DC22A93565}" srcOrd="0" destOrd="0" presId="urn:microsoft.com/office/officeart/2005/8/layout/vList5"/>
    <dgm:cxn modelId="{19D300EF-E6AA-49DB-9E7C-54075DBDB52C}" srcId="{1BECEA5A-3A00-49C8-8A03-C04BA030AC39}" destId="{289BA929-F242-4A01-8D6B-0222AA89D41C}" srcOrd="3" destOrd="0" parTransId="{C5F2192B-67CE-4C17-8C1E-A74D0D45FE24}" sibTransId="{7123A437-984C-4810-A0F0-DAA5EF0C82A1}"/>
    <dgm:cxn modelId="{C3D041ED-7580-46E0-B43E-7369275A54F7}" type="presParOf" srcId="{EF130B38-D3B7-443D-A175-198E9AE02B87}" destId="{8D2129D4-6A5E-4357-B726-5F8E4E4C1575}" srcOrd="0" destOrd="0" presId="urn:microsoft.com/office/officeart/2005/8/layout/vList5"/>
    <dgm:cxn modelId="{6755C7C3-328A-4E49-9A06-6E134B65FC87}" type="presParOf" srcId="{8D2129D4-6A5E-4357-B726-5F8E4E4C1575}" destId="{47F65045-AF0A-4B25-9779-C5323F5AAB56}" srcOrd="0" destOrd="0" presId="urn:microsoft.com/office/officeart/2005/8/layout/vList5"/>
    <dgm:cxn modelId="{AF27915B-8043-413C-ABF0-F6640B3C3132}" type="presParOf" srcId="{8D2129D4-6A5E-4357-B726-5F8E4E4C1575}" destId="{ABDEF0E9-A0F7-47DA-A65A-5BAB8315E3FD}" srcOrd="1" destOrd="0" presId="urn:microsoft.com/office/officeart/2005/8/layout/vList5"/>
    <dgm:cxn modelId="{49E088E7-D1E8-4C0B-9135-77C9C1F3FAA8}" type="presParOf" srcId="{EF130B38-D3B7-443D-A175-198E9AE02B87}" destId="{65F98EB9-BABE-4CF9-A805-D53BDBB6612A}" srcOrd="1" destOrd="0" presId="urn:microsoft.com/office/officeart/2005/8/layout/vList5"/>
    <dgm:cxn modelId="{5D1B7826-E338-4BAA-B917-BE698069D4E8}" type="presParOf" srcId="{EF130B38-D3B7-443D-A175-198E9AE02B87}" destId="{8BCEEA7E-97CA-4A48-8239-2BA64EF19181}" srcOrd="2" destOrd="0" presId="urn:microsoft.com/office/officeart/2005/8/layout/vList5"/>
    <dgm:cxn modelId="{BBEBE883-C440-433C-B479-5546334F92A4}" type="presParOf" srcId="{8BCEEA7E-97CA-4A48-8239-2BA64EF19181}" destId="{72931CD9-80AE-4463-8DA2-58E098E4B586}" srcOrd="0" destOrd="0" presId="urn:microsoft.com/office/officeart/2005/8/layout/vList5"/>
    <dgm:cxn modelId="{3CD4E62E-5E3D-497E-91CF-1D2281B6573E}" type="presParOf" srcId="{8BCEEA7E-97CA-4A48-8239-2BA64EF19181}" destId="{B075F6BF-2E05-4FA4-B8FE-13DC22A93565}" srcOrd="1" destOrd="0" presId="urn:microsoft.com/office/officeart/2005/8/layout/vList5"/>
    <dgm:cxn modelId="{8AA0F6ED-F9D1-476B-80E0-86D81802B45A}" type="presParOf" srcId="{EF130B38-D3B7-443D-A175-198E9AE02B87}" destId="{3C1162A7-8DDB-4A51-9B5A-5A9A49DC5435}" srcOrd="3" destOrd="0" presId="urn:microsoft.com/office/officeart/2005/8/layout/vList5"/>
    <dgm:cxn modelId="{B53AE2CD-1223-490D-BC16-2901B3CDD8A2}" type="presParOf" srcId="{EF130B38-D3B7-443D-A175-198E9AE02B87}" destId="{8AED4B82-F38D-4866-93C2-B2B8DDFB4E19}" srcOrd="4" destOrd="0" presId="urn:microsoft.com/office/officeart/2005/8/layout/vList5"/>
    <dgm:cxn modelId="{53416C9A-3A17-41C0-A66B-78B2FD92617B}" type="presParOf" srcId="{8AED4B82-F38D-4866-93C2-B2B8DDFB4E19}" destId="{015F54D7-D8A9-4DA1-BD7C-78ECEE8894E1}" srcOrd="0" destOrd="0" presId="urn:microsoft.com/office/officeart/2005/8/layout/vList5"/>
    <dgm:cxn modelId="{A5FB3927-9F18-440E-B3F4-57869C7F85A5}" type="presParOf" srcId="{8AED4B82-F38D-4866-93C2-B2B8DDFB4E19}" destId="{3B9B2699-D4CA-45EE-A0CC-2A23B5D33704}" srcOrd="1" destOrd="0" presId="urn:microsoft.com/office/officeart/2005/8/layout/vList5"/>
    <dgm:cxn modelId="{6AF81EDD-727F-42BA-B614-778DF57E9061}" type="presParOf" srcId="{EF130B38-D3B7-443D-A175-198E9AE02B87}" destId="{484987C8-BAB8-4736-9AA2-443E602840F1}" srcOrd="5" destOrd="0" presId="urn:microsoft.com/office/officeart/2005/8/layout/vList5"/>
    <dgm:cxn modelId="{C080672B-74AD-411F-9A4E-5C3003D82AE8}" type="presParOf" srcId="{EF130B38-D3B7-443D-A175-198E9AE02B87}" destId="{151758CA-CA6D-4F0E-9335-E308071EEB77}" srcOrd="6" destOrd="0" presId="urn:microsoft.com/office/officeart/2005/8/layout/vList5"/>
    <dgm:cxn modelId="{AAA57E34-D3C5-434B-A1AF-62BCE1DB0011}" type="presParOf" srcId="{151758CA-CA6D-4F0E-9335-E308071EEB77}" destId="{8B4D28ED-3555-4F45-BAC8-8675DE653E2B}" srcOrd="0" destOrd="0" presId="urn:microsoft.com/office/officeart/2005/8/layout/vList5"/>
    <dgm:cxn modelId="{32D78851-46B0-466D-B1AA-638EE002D71E}" type="presParOf" srcId="{151758CA-CA6D-4F0E-9335-E308071EEB77}" destId="{CB8A83F3-E331-47A3-A5F1-F91D16D2EB5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0A3D40-363B-4264-9E91-154C797A4D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8339DB-EF24-469C-8D30-DD5951C3F73C}">
      <dgm:prSet/>
      <dgm:spPr/>
      <dgm:t>
        <a:bodyPr/>
        <a:lstStyle/>
        <a:p>
          <a:r>
            <a:rPr lang="en-US" b="1" i="0" dirty="0"/>
            <a:t>What It Does:</a:t>
          </a:r>
          <a:r>
            <a:rPr lang="en-US" b="0" i="0" dirty="0"/>
            <a:t> Tracks electrical signals generated by muscle contractions.</a:t>
          </a:r>
          <a:endParaRPr lang="en-US" dirty="0"/>
        </a:p>
      </dgm:t>
    </dgm:pt>
    <dgm:pt modelId="{A0DEC234-823F-416C-B9DA-CF092E6B5E6A}" type="parTrans" cxnId="{26F71764-9E1C-4F6F-A8F6-9AE0D0D8764A}">
      <dgm:prSet/>
      <dgm:spPr/>
      <dgm:t>
        <a:bodyPr/>
        <a:lstStyle/>
        <a:p>
          <a:endParaRPr lang="en-US"/>
        </a:p>
      </dgm:t>
    </dgm:pt>
    <dgm:pt modelId="{4A7E442E-43F6-4234-8493-71989E687542}" type="sibTrans" cxnId="{26F71764-9E1C-4F6F-A8F6-9AE0D0D8764A}">
      <dgm:prSet/>
      <dgm:spPr/>
      <dgm:t>
        <a:bodyPr/>
        <a:lstStyle/>
        <a:p>
          <a:endParaRPr lang="en-US"/>
        </a:p>
      </dgm:t>
    </dgm:pt>
    <dgm:pt modelId="{C56BCAF4-D871-4FC5-9539-42876C4D12DE}">
      <dgm:prSet/>
      <dgm:spPr/>
      <dgm:t>
        <a:bodyPr/>
        <a:lstStyle/>
        <a:p>
          <a:r>
            <a:rPr lang="en-US" b="1" i="0" dirty="0"/>
            <a:t>Basic Principle:</a:t>
          </a:r>
          <a:r>
            <a:rPr lang="en-US" b="0" i="0" dirty="0"/>
            <a:t> Measures electrical activity from muscles and translates it into usable data.</a:t>
          </a:r>
          <a:endParaRPr lang="en-US" dirty="0"/>
        </a:p>
      </dgm:t>
    </dgm:pt>
    <dgm:pt modelId="{BB8551D9-4A42-4D10-9851-DD1F11E0DF9C}" type="parTrans" cxnId="{B4F908D8-07D4-4A89-B446-D2FC25F3939F}">
      <dgm:prSet/>
      <dgm:spPr/>
      <dgm:t>
        <a:bodyPr/>
        <a:lstStyle/>
        <a:p>
          <a:endParaRPr lang="en-US"/>
        </a:p>
      </dgm:t>
    </dgm:pt>
    <dgm:pt modelId="{92F9B9CA-F8E7-4AE1-A2C8-81509C374C76}" type="sibTrans" cxnId="{B4F908D8-07D4-4A89-B446-D2FC25F3939F}">
      <dgm:prSet/>
      <dgm:spPr/>
      <dgm:t>
        <a:bodyPr/>
        <a:lstStyle/>
        <a:p>
          <a:endParaRPr lang="en-US"/>
        </a:p>
      </dgm:t>
    </dgm:pt>
    <dgm:pt modelId="{37A26C41-9796-41A3-ADD2-9787FBB31647}">
      <dgm:prSet/>
      <dgm:spPr/>
      <dgm:t>
        <a:bodyPr/>
        <a:lstStyle/>
        <a:p>
          <a:r>
            <a:rPr lang="en-US" b="1" i="0" dirty="0"/>
            <a:t>Imagine this in Action:</a:t>
          </a:r>
          <a:endParaRPr lang="en-US" dirty="0"/>
        </a:p>
      </dgm:t>
    </dgm:pt>
    <dgm:pt modelId="{3CC07F9B-7DE2-449A-A179-B001658F1EDA}" type="parTrans" cxnId="{40533F00-6D4E-4A4D-B482-F1BE53D3B7ED}">
      <dgm:prSet/>
      <dgm:spPr/>
      <dgm:t>
        <a:bodyPr/>
        <a:lstStyle/>
        <a:p>
          <a:endParaRPr lang="en-US"/>
        </a:p>
      </dgm:t>
    </dgm:pt>
    <dgm:pt modelId="{2ADBE3E6-7D98-447F-B5E6-5EB997F75B51}" type="sibTrans" cxnId="{40533F00-6D4E-4A4D-B482-F1BE53D3B7ED}">
      <dgm:prSet/>
      <dgm:spPr/>
      <dgm:t>
        <a:bodyPr/>
        <a:lstStyle/>
        <a:p>
          <a:endParaRPr lang="en-US"/>
        </a:p>
      </dgm:t>
    </dgm:pt>
    <dgm:pt modelId="{E1A0718E-AA33-4D51-BA80-25C8D76C30B4}">
      <dgm:prSet/>
      <dgm:spPr/>
      <dgm:t>
        <a:bodyPr/>
        <a:lstStyle/>
        <a:p>
          <a:r>
            <a:rPr lang="en-US" b="0" i="0" dirty="0">
              <a:solidFill>
                <a:schemeClr val="bg1"/>
              </a:solidFill>
            </a:rPr>
            <a:t>Wearable </a:t>
          </a:r>
          <a:r>
            <a:rPr lang="en-US" b="1" i="0" dirty="0">
              <a:solidFill>
                <a:schemeClr val="bg1"/>
              </a:solidFill>
            </a:rPr>
            <a:t>exoskeletons</a:t>
          </a:r>
          <a:r>
            <a:rPr lang="en-US" b="0" i="0" dirty="0">
              <a:solidFill>
                <a:schemeClr val="bg1"/>
              </a:solidFill>
            </a:rPr>
            <a:t> controlled by your muscle movements, giving new life to rehabilitation.</a:t>
          </a:r>
          <a:endParaRPr lang="en-US" dirty="0">
            <a:solidFill>
              <a:schemeClr val="bg1"/>
            </a:solidFill>
          </a:endParaRPr>
        </a:p>
      </dgm:t>
    </dgm:pt>
    <dgm:pt modelId="{138955DC-EBA0-4A24-A695-3C15F2D7B70B}" type="parTrans" cxnId="{FCE8CBBF-2FA3-4A33-A0D2-64000B9AC7CF}">
      <dgm:prSet/>
      <dgm:spPr/>
      <dgm:t>
        <a:bodyPr/>
        <a:lstStyle/>
        <a:p>
          <a:endParaRPr lang="en-US"/>
        </a:p>
      </dgm:t>
    </dgm:pt>
    <dgm:pt modelId="{E3C6E229-C453-4AF9-98AD-0E294470CAD5}" type="sibTrans" cxnId="{FCE8CBBF-2FA3-4A33-A0D2-64000B9AC7CF}">
      <dgm:prSet/>
      <dgm:spPr/>
      <dgm:t>
        <a:bodyPr/>
        <a:lstStyle/>
        <a:p>
          <a:endParaRPr lang="en-US"/>
        </a:p>
      </dgm:t>
    </dgm:pt>
    <dgm:pt modelId="{EAA7B079-1C1E-4293-855C-7B8783410E77}">
      <dgm:prSet/>
      <dgm:spPr/>
      <dgm:t>
        <a:bodyPr/>
        <a:lstStyle/>
        <a:p>
          <a:r>
            <a:rPr lang="en-US" b="1" i="0"/>
            <a:t>Where You See It:</a:t>
          </a:r>
          <a:endParaRPr lang="en-US"/>
        </a:p>
      </dgm:t>
    </dgm:pt>
    <dgm:pt modelId="{17EAC5D5-D076-4259-89FF-CA2414272355}" type="parTrans" cxnId="{9A7F1728-263E-46EB-B2D3-F238D012EE9D}">
      <dgm:prSet/>
      <dgm:spPr/>
      <dgm:t>
        <a:bodyPr/>
        <a:lstStyle/>
        <a:p>
          <a:endParaRPr lang="en-US"/>
        </a:p>
      </dgm:t>
    </dgm:pt>
    <dgm:pt modelId="{D8777BC2-261B-4BE9-BEFE-2E7F6AC18AE8}" type="sibTrans" cxnId="{9A7F1728-263E-46EB-B2D3-F238D012EE9D}">
      <dgm:prSet/>
      <dgm:spPr/>
      <dgm:t>
        <a:bodyPr/>
        <a:lstStyle/>
        <a:p>
          <a:endParaRPr lang="en-US"/>
        </a:p>
      </dgm:t>
    </dgm:pt>
    <dgm:pt modelId="{3E7764B4-7E79-49FD-9A2C-DA1830995503}">
      <dgm:prSet custT="1"/>
      <dgm:spPr/>
      <dgm:t>
        <a:bodyPr/>
        <a:lstStyle/>
        <a:p>
          <a:r>
            <a:rPr lang="en-US" sz="1400" b="1" i="0" dirty="0">
              <a:solidFill>
                <a:schemeClr val="bg1"/>
              </a:solidFill>
            </a:rPr>
            <a:t>Prosthetic limbs</a:t>
          </a:r>
          <a:r>
            <a:rPr lang="en-US" sz="1400" b="0" i="0" dirty="0">
              <a:solidFill>
                <a:schemeClr val="bg1"/>
              </a:solidFill>
            </a:rPr>
            <a:t>, </a:t>
          </a:r>
          <a:r>
            <a:rPr lang="en-US" sz="1400" b="1" i="0" dirty="0">
              <a:solidFill>
                <a:schemeClr val="bg1"/>
              </a:solidFill>
            </a:rPr>
            <a:t>Rehabilitation tools</a:t>
          </a:r>
          <a:r>
            <a:rPr lang="en-US" sz="1400" b="0" i="0" dirty="0">
              <a:solidFill>
                <a:schemeClr val="bg1"/>
              </a:solidFill>
            </a:rPr>
            <a:t>, </a:t>
          </a:r>
          <a:r>
            <a:rPr lang="en-US" sz="1400" b="1" i="0" dirty="0">
              <a:solidFill>
                <a:schemeClr val="bg1"/>
              </a:solidFill>
            </a:rPr>
            <a:t>Sports science</a:t>
          </a:r>
          <a:r>
            <a:rPr lang="en-US" sz="1400" b="0" i="0" dirty="0">
              <a:solidFill>
                <a:schemeClr val="bg1"/>
              </a:solidFill>
            </a:rPr>
            <a:t> (monitoring muscle fatigue).</a:t>
          </a:r>
          <a:endParaRPr lang="en-US" sz="1400" dirty="0">
            <a:solidFill>
              <a:schemeClr val="bg1"/>
            </a:solidFill>
          </a:endParaRPr>
        </a:p>
      </dgm:t>
    </dgm:pt>
    <dgm:pt modelId="{3B5882BB-7FFE-47B2-9F23-4791FB7C9571}" type="parTrans" cxnId="{32136C05-5BB3-4241-A34D-6098E0BA0094}">
      <dgm:prSet/>
      <dgm:spPr/>
      <dgm:t>
        <a:bodyPr/>
        <a:lstStyle/>
        <a:p>
          <a:endParaRPr lang="en-US"/>
        </a:p>
      </dgm:t>
    </dgm:pt>
    <dgm:pt modelId="{8197D008-E9F1-40BD-A3EB-7568A5E0C951}" type="sibTrans" cxnId="{32136C05-5BB3-4241-A34D-6098E0BA0094}">
      <dgm:prSet/>
      <dgm:spPr/>
      <dgm:t>
        <a:bodyPr/>
        <a:lstStyle/>
        <a:p>
          <a:endParaRPr lang="en-US"/>
        </a:p>
      </dgm:t>
    </dgm:pt>
    <dgm:pt modelId="{945E3517-625C-4671-90C2-21EF27F9DA86}" type="pres">
      <dgm:prSet presAssocID="{D20A3D40-363B-4264-9E91-154C797A4D06}" presName="linear" presStyleCnt="0">
        <dgm:presLayoutVars>
          <dgm:animLvl val="lvl"/>
          <dgm:resizeHandles val="exact"/>
        </dgm:presLayoutVars>
      </dgm:prSet>
      <dgm:spPr/>
    </dgm:pt>
    <dgm:pt modelId="{EED193F0-31CF-47AD-B5CA-AB5DC7378663}" type="pres">
      <dgm:prSet presAssocID="{688339DB-EF24-469C-8D30-DD5951C3F73C}" presName="parentText" presStyleLbl="node1" presStyleIdx="0" presStyleCnt="4" custLinFactY="96083" custLinFactNeighborX="-75" custLinFactNeighborY="100000">
        <dgm:presLayoutVars>
          <dgm:chMax val="0"/>
          <dgm:bulletEnabled val="1"/>
        </dgm:presLayoutVars>
      </dgm:prSet>
      <dgm:spPr/>
    </dgm:pt>
    <dgm:pt modelId="{435C2F77-6CC0-4B74-863D-CC063CAD5E12}" type="pres">
      <dgm:prSet presAssocID="{4A7E442E-43F6-4234-8493-71989E687542}" presName="spacer" presStyleCnt="0"/>
      <dgm:spPr/>
    </dgm:pt>
    <dgm:pt modelId="{3ED8B275-B696-452D-B8B8-9FB04F837338}" type="pres">
      <dgm:prSet presAssocID="{C56BCAF4-D871-4FC5-9539-42876C4D12DE}" presName="parentText" presStyleLbl="node1" presStyleIdx="1" presStyleCnt="4" custLinFactY="102774" custLinFactNeighborX="-75" custLinFactNeighborY="200000">
        <dgm:presLayoutVars>
          <dgm:chMax val="0"/>
          <dgm:bulletEnabled val="1"/>
        </dgm:presLayoutVars>
      </dgm:prSet>
      <dgm:spPr/>
    </dgm:pt>
    <dgm:pt modelId="{94690C49-5B8F-49E0-AE11-E3E7020D5479}" type="pres">
      <dgm:prSet presAssocID="{92F9B9CA-F8E7-4AE1-A2C8-81509C374C76}" presName="spacer" presStyleCnt="0"/>
      <dgm:spPr/>
    </dgm:pt>
    <dgm:pt modelId="{C7E4693C-984B-4BA7-B4DD-FA36666F2F72}" type="pres">
      <dgm:prSet presAssocID="{37A26C41-9796-41A3-ADD2-9787FBB31647}" presName="parentText" presStyleLbl="node1" presStyleIdx="2" presStyleCnt="4" custScaleY="170569" custLinFactY="65865" custLinFactNeighborX="-75" custLinFactNeighborY="100000">
        <dgm:presLayoutVars>
          <dgm:chMax val="0"/>
          <dgm:bulletEnabled val="1"/>
        </dgm:presLayoutVars>
      </dgm:prSet>
      <dgm:spPr/>
    </dgm:pt>
    <dgm:pt modelId="{29BE7791-E416-44E2-ACC9-CF7DFA08A9CC}" type="pres">
      <dgm:prSet presAssocID="{37A26C41-9796-41A3-ADD2-9787FBB31647}" presName="childText" presStyleLbl="revTx" presStyleIdx="0" presStyleCnt="2" custLinFactNeighborX="-75" custLinFactNeighborY="56271">
        <dgm:presLayoutVars>
          <dgm:bulletEnabled val="1"/>
        </dgm:presLayoutVars>
      </dgm:prSet>
      <dgm:spPr/>
    </dgm:pt>
    <dgm:pt modelId="{42CFD015-A400-4C04-B186-2A7AB52C2C4D}" type="pres">
      <dgm:prSet presAssocID="{EAA7B079-1C1E-4293-855C-7B8783410E77}" presName="parentText" presStyleLbl="node1" presStyleIdx="3" presStyleCnt="4" custScaleY="175118" custLinFactY="8554" custLinFactNeighborX="-75" custLinFactNeighborY="100000">
        <dgm:presLayoutVars>
          <dgm:chMax val="0"/>
          <dgm:bulletEnabled val="1"/>
        </dgm:presLayoutVars>
      </dgm:prSet>
      <dgm:spPr/>
    </dgm:pt>
    <dgm:pt modelId="{1F0C4889-A296-4880-BE2B-90FD45802502}" type="pres">
      <dgm:prSet presAssocID="{EAA7B079-1C1E-4293-855C-7B8783410E77}" presName="childText" presStyleLbl="revTx" presStyleIdx="1" presStyleCnt="2">
        <dgm:presLayoutVars>
          <dgm:bulletEnabled val="1"/>
        </dgm:presLayoutVars>
      </dgm:prSet>
      <dgm:spPr/>
    </dgm:pt>
  </dgm:ptLst>
  <dgm:cxnLst>
    <dgm:cxn modelId="{40533F00-6D4E-4A4D-B482-F1BE53D3B7ED}" srcId="{D20A3D40-363B-4264-9E91-154C797A4D06}" destId="{37A26C41-9796-41A3-ADD2-9787FBB31647}" srcOrd="2" destOrd="0" parTransId="{3CC07F9B-7DE2-449A-A179-B001658F1EDA}" sibTransId="{2ADBE3E6-7D98-447F-B5E6-5EB997F75B51}"/>
    <dgm:cxn modelId="{32136C05-5BB3-4241-A34D-6098E0BA0094}" srcId="{EAA7B079-1C1E-4293-855C-7B8783410E77}" destId="{3E7764B4-7E79-49FD-9A2C-DA1830995503}" srcOrd="0" destOrd="0" parTransId="{3B5882BB-7FFE-47B2-9F23-4791FB7C9571}" sibTransId="{8197D008-E9F1-40BD-A3EB-7568A5E0C951}"/>
    <dgm:cxn modelId="{33E61319-811D-4D39-9E69-13EBD85229CB}" type="presOf" srcId="{688339DB-EF24-469C-8D30-DD5951C3F73C}" destId="{EED193F0-31CF-47AD-B5CA-AB5DC7378663}" srcOrd="0" destOrd="0" presId="urn:microsoft.com/office/officeart/2005/8/layout/vList2"/>
    <dgm:cxn modelId="{9A7F1728-263E-46EB-B2D3-F238D012EE9D}" srcId="{D20A3D40-363B-4264-9E91-154C797A4D06}" destId="{EAA7B079-1C1E-4293-855C-7B8783410E77}" srcOrd="3" destOrd="0" parTransId="{17EAC5D5-D076-4259-89FF-CA2414272355}" sibTransId="{D8777BC2-261B-4BE9-BEFE-2E7F6AC18AE8}"/>
    <dgm:cxn modelId="{42D7F85E-D8E9-4074-AB4F-649C474B8768}" type="presOf" srcId="{E1A0718E-AA33-4D51-BA80-25C8D76C30B4}" destId="{29BE7791-E416-44E2-ACC9-CF7DFA08A9CC}" srcOrd="0" destOrd="0" presId="urn:microsoft.com/office/officeart/2005/8/layout/vList2"/>
    <dgm:cxn modelId="{26F71764-9E1C-4F6F-A8F6-9AE0D0D8764A}" srcId="{D20A3D40-363B-4264-9E91-154C797A4D06}" destId="{688339DB-EF24-469C-8D30-DD5951C3F73C}" srcOrd="0" destOrd="0" parTransId="{A0DEC234-823F-416C-B9DA-CF092E6B5E6A}" sibTransId="{4A7E442E-43F6-4234-8493-71989E687542}"/>
    <dgm:cxn modelId="{115ADA67-D4AA-47D2-87AF-DD367DB5F5F5}" type="presOf" srcId="{EAA7B079-1C1E-4293-855C-7B8783410E77}" destId="{42CFD015-A400-4C04-B186-2A7AB52C2C4D}" srcOrd="0" destOrd="0" presId="urn:microsoft.com/office/officeart/2005/8/layout/vList2"/>
    <dgm:cxn modelId="{5C84CF6E-8AA8-49F5-9C96-5CA7368D9559}" type="presOf" srcId="{D20A3D40-363B-4264-9E91-154C797A4D06}" destId="{945E3517-625C-4671-90C2-21EF27F9DA86}" srcOrd="0" destOrd="0" presId="urn:microsoft.com/office/officeart/2005/8/layout/vList2"/>
    <dgm:cxn modelId="{6F4D326F-DC7D-42F7-A633-C1B4FD6A65E1}" type="presOf" srcId="{3E7764B4-7E79-49FD-9A2C-DA1830995503}" destId="{1F0C4889-A296-4880-BE2B-90FD45802502}" srcOrd="0" destOrd="0" presId="urn:microsoft.com/office/officeart/2005/8/layout/vList2"/>
    <dgm:cxn modelId="{3B391993-63A4-45EB-A726-C706E148406B}" type="presOf" srcId="{C56BCAF4-D871-4FC5-9539-42876C4D12DE}" destId="{3ED8B275-B696-452D-B8B8-9FB04F837338}" srcOrd="0" destOrd="0" presId="urn:microsoft.com/office/officeart/2005/8/layout/vList2"/>
    <dgm:cxn modelId="{1657A1BF-98A3-40B1-A2B1-8E904820796D}" type="presOf" srcId="{37A26C41-9796-41A3-ADD2-9787FBB31647}" destId="{C7E4693C-984B-4BA7-B4DD-FA36666F2F72}" srcOrd="0" destOrd="0" presId="urn:microsoft.com/office/officeart/2005/8/layout/vList2"/>
    <dgm:cxn modelId="{FCE8CBBF-2FA3-4A33-A0D2-64000B9AC7CF}" srcId="{37A26C41-9796-41A3-ADD2-9787FBB31647}" destId="{E1A0718E-AA33-4D51-BA80-25C8D76C30B4}" srcOrd="0" destOrd="0" parTransId="{138955DC-EBA0-4A24-A695-3C15F2D7B70B}" sibTransId="{E3C6E229-C453-4AF9-98AD-0E294470CAD5}"/>
    <dgm:cxn modelId="{B4F908D8-07D4-4A89-B446-D2FC25F3939F}" srcId="{D20A3D40-363B-4264-9E91-154C797A4D06}" destId="{C56BCAF4-D871-4FC5-9539-42876C4D12DE}" srcOrd="1" destOrd="0" parTransId="{BB8551D9-4A42-4D10-9851-DD1F11E0DF9C}" sibTransId="{92F9B9CA-F8E7-4AE1-A2C8-81509C374C76}"/>
    <dgm:cxn modelId="{6EE91FA0-FAC4-43B5-A70B-F13CD45178ED}" type="presParOf" srcId="{945E3517-625C-4671-90C2-21EF27F9DA86}" destId="{EED193F0-31CF-47AD-B5CA-AB5DC7378663}" srcOrd="0" destOrd="0" presId="urn:microsoft.com/office/officeart/2005/8/layout/vList2"/>
    <dgm:cxn modelId="{BFF31A17-CE39-402A-A129-6161CF963061}" type="presParOf" srcId="{945E3517-625C-4671-90C2-21EF27F9DA86}" destId="{435C2F77-6CC0-4B74-863D-CC063CAD5E12}" srcOrd="1" destOrd="0" presId="urn:microsoft.com/office/officeart/2005/8/layout/vList2"/>
    <dgm:cxn modelId="{280CA7CC-B543-4484-A458-17D8B7769E45}" type="presParOf" srcId="{945E3517-625C-4671-90C2-21EF27F9DA86}" destId="{3ED8B275-B696-452D-B8B8-9FB04F837338}" srcOrd="2" destOrd="0" presId="urn:microsoft.com/office/officeart/2005/8/layout/vList2"/>
    <dgm:cxn modelId="{714A80A6-BD9C-46E7-826B-D3C8EAC57CA0}" type="presParOf" srcId="{945E3517-625C-4671-90C2-21EF27F9DA86}" destId="{94690C49-5B8F-49E0-AE11-E3E7020D5479}" srcOrd="3" destOrd="0" presId="urn:microsoft.com/office/officeart/2005/8/layout/vList2"/>
    <dgm:cxn modelId="{48633E99-A94C-49F7-8081-93A8A332A212}" type="presParOf" srcId="{945E3517-625C-4671-90C2-21EF27F9DA86}" destId="{C7E4693C-984B-4BA7-B4DD-FA36666F2F72}" srcOrd="4" destOrd="0" presId="urn:microsoft.com/office/officeart/2005/8/layout/vList2"/>
    <dgm:cxn modelId="{C7F443F5-6F9B-4C8A-A1A3-92993AEF1BB9}" type="presParOf" srcId="{945E3517-625C-4671-90C2-21EF27F9DA86}" destId="{29BE7791-E416-44E2-ACC9-CF7DFA08A9CC}" srcOrd="5" destOrd="0" presId="urn:microsoft.com/office/officeart/2005/8/layout/vList2"/>
    <dgm:cxn modelId="{4899F436-C0D2-49CE-BCF5-278B84178A3E}" type="presParOf" srcId="{945E3517-625C-4671-90C2-21EF27F9DA86}" destId="{42CFD015-A400-4C04-B186-2A7AB52C2C4D}" srcOrd="6" destOrd="0" presId="urn:microsoft.com/office/officeart/2005/8/layout/vList2"/>
    <dgm:cxn modelId="{A4A9D8E4-CD3C-4777-AFA7-9BE7C3ABFD91}" type="presParOf" srcId="{945E3517-625C-4671-90C2-21EF27F9DA86}" destId="{1F0C4889-A296-4880-BE2B-90FD4580250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297349-D1A4-46D5-B4C9-AC243033E98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A3B5CB0-785B-4E9E-8A1F-20985E8FF6C1}">
      <dgm:prSet/>
      <dgm:spPr/>
      <dgm:t>
        <a:bodyPr/>
        <a:lstStyle/>
        <a:p>
          <a:r>
            <a:rPr lang="en-US" b="1" i="0"/>
            <a:t>What It Does:</a:t>
          </a:r>
          <a:r>
            <a:rPr lang="en-US" b="0" i="0"/>
            <a:t> Measures the heart's electrical activity.</a:t>
          </a:r>
          <a:endParaRPr lang="en-US"/>
        </a:p>
      </dgm:t>
    </dgm:pt>
    <dgm:pt modelId="{25ACD940-573F-48EA-A286-4C58B2297D15}" type="parTrans" cxnId="{CC6B386D-62C9-45FD-9D0B-5834AC80B94F}">
      <dgm:prSet/>
      <dgm:spPr/>
      <dgm:t>
        <a:bodyPr/>
        <a:lstStyle/>
        <a:p>
          <a:endParaRPr lang="en-US"/>
        </a:p>
      </dgm:t>
    </dgm:pt>
    <dgm:pt modelId="{7CC712C0-14AE-4B8C-88B0-7DB5CCB0283E}" type="sibTrans" cxnId="{CC6B386D-62C9-45FD-9D0B-5834AC80B94F}">
      <dgm:prSet/>
      <dgm:spPr/>
      <dgm:t>
        <a:bodyPr/>
        <a:lstStyle/>
        <a:p>
          <a:endParaRPr lang="en-US"/>
        </a:p>
      </dgm:t>
    </dgm:pt>
    <dgm:pt modelId="{59E1FAA3-66DC-4E06-A0DF-3BF889383061}">
      <dgm:prSet/>
      <dgm:spPr/>
      <dgm:t>
        <a:bodyPr/>
        <a:lstStyle/>
        <a:p>
          <a:r>
            <a:rPr lang="en-US" b="1" i="0"/>
            <a:t>Basic Principle:</a:t>
          </a:r>
          <a:r>
            <a:rPr lang="en-US" b="0" i="0"/>
            <a:t> Captures electrical signals of the heart to produce a waveform representing heart rhythms.</a:t>
          </a:r>
          <a:endParaRPr lang="en-US"/>
        </a:p>
      </dgm:t>
    </dgm:pt>
    <dgm:pt modelId="{30B2B016-0784-419F-98C6-72209131F059}" type="parTrans" cxnId="{0397FF37-F492-477D-A864-DF98CDEAAECA}">
      <dgm:prSet/>
      <dgm:spPr/>
      <dgm:t>
        <a:bodyPr/>
        <a:lstStyle/>
        <a:p>
          <a:endParaRPr lang="en-US"/>
        </a:p>
      </dgm:t>
    </dgm:pt>
    <dgm:pt modelId="{1141691F-FAB5-42D9-8E6E-CC681879C5C8}" type="sibTrans" cxnId="{0397FF37-F492-477D-A864-DF98CDEAAECA}">
      <dgm:prSet/>
      <dgm:spPr/>
      <dgm:t>
        <a:bodyPr/>
        <a:lstStyle/>
        <a:p>
          <a:endParaRPr lang="en-US"/>
        </a:p>
      </dgm:t>
    </dgm:pt>
    <dgm:pt modelId="{CB8B2E8E-D37C-4F27-8B7F-28128DAE5BFA}">
      <dgm:prSet/>
      <dgm:spPr/>
      <dgm:t>
        <a:bodyPr/>
        <a:lstStyle/>
        <a:p>
          <a:r>
            <a:rPr lang="en-US" b="1" i="0"/>
            <a:t>Imagine this in Action:</a:t>
          </a:r>
          <a:endParaRPr lang="en-US"/>
        </a:p>
      </dgm:t>
    </dgm:pt>
    <dgm:pt modelId="{500FAA99-7254-4702-9F3E-55D11E48DFC9}" type="parTrans" cxnId="{264C8035-4EC8-42DC-9837-AD39503A1F0E}">
      <dgm:prSet/>
      <dgm:spPr/>
      <dgm:t>
        <a:bodyPr/>
        <a:lstStyle/>
        <a:p>
          <a:endParaRPr lang="en-US"/>
        </a:p>
      </dgm:t>
    </dgm:pt>
    <dgm:pt modelId="{D4DB8231-773A-44BF-BD13-3ED8A70F9737}" type="sibTrans" cxnId="{264C8035-4EC8-42DC-9837-AD39503A1F0E}">
      <dgm:prSet/>
      <dgm:spPr/>
      <dgm:t>
        <a:bodyPr/>
        <a:lstStyle/>
        <a:p>
          <a:endParaRPr lang="en-US"/>
        </a:p>
      </dgm:t>
    </dgm:pt>
    <dgm:pt modelId="{575DD526-6A89-41A9-884B-DA7D36C582E2}">
      <dgm:prSet/>
      <dgm:spPr/>
      <dgm:t>
        <a:bodyPr/>
        <a:lstStyle/>
        <a:p>
          <a:r>
            <a:rPr lang="en-US" b="0" i="0"/>
            <a:t>Your smartwatch silently tracking your heart rate and alerting you if it detects any irregularities, potentially saving lives.</a:t>
          </a:r>
          <a:endParaRPr lang="en-US"/>
        </a:p>
      </dgm:t>
    </dgm:pt>
    <dgm:pt modelId="{47CF1CBC-44C4-4581-AF9D-6538FD191C3E}" type="parTrans" cxnId="{524A2038-F3D7-45B0-B33A-56A88E0052D7}">
      <dgm:prSet/>
      <dgm:spPr/>
      <dgm:t>
        <a:bodyPr/>
        <a:lstStyle/>
        <a:p>
          <a:endParaRPr lang="en-US"/>
        </a:p>
      </dgm:t>
    </dgm:pt>
    <dgm:pt modelId="{6950966C-38D4-4210-B5F5-31D2E39AEB36}" type="sibTrans" cxnId="{524A2038-F3D7-45B0-B33A-56A88E0052D7}">
      <dgm:prSet/>
      <dgm:spPr/>
      <dgm:t>
        <a:bodyPr/>
        <a:lstStyle/>
        <a:p>
          <a:endParaRPr lang="en-US"/>
        </a:p>
      </dgm:t>
    </dgm:pt>
    <dgm:pt modelId="{AF79FA7F-CE72-4CAA-AE2B-8D9CB60E157D}">
      <dgm:prSet/>
      <dgm:spPr/>
      <dgm:t>
        <a:bodyPr/>
        <a:lstStyle/>
        <a:p>
          <a:r>
            <a:rPr lang="en-US" b="1" i="0"/>
            <a:t>Where You See It:</a:t>
          </a:r>
          <a:endParaRPr lang="en-US"/>
        </a:p>
      </dgm:t>
    </dgm:pt>
    <dgm:pt modelId="{47E95D4A-4F9F-4060-9D46-7A05E863188B}" type="parTrans" cxnId="{69C8F2D5-38D1-40F6-B196-560410B6E9DA}">
      <dgm:prSet/>
      <dgm:spPr/>
      <dgm:t>
        <a:bodyPr/>
        <a:lstStyle/>
        <a:p>
          <a:endParaRPr lang="en-US"/>
        </a:p>
      </dgm:t>
    </dgm:pt>
    <dgm:pt modelId="{D0A68FF2-EF0A-4504-A3D2-0E995BD42A2C}" type="sibTrans" cxnId="{69C8F2D5-38D1-40F6-B196-560410B6E9DA}">
      <dgm:prSet/>
      <dgm:spPr/>
      <dgm:t>
        <a:bodyPr/>
        <a:lstStyle/>
        <a:p>
          <a:endParaRPr lang="en-US"/>
        </a:p>
      </dgm:t>
    </dgm:pt>
    <dgm:pt modelId="{B82443E6-2D11-433E-9902-6E74442952A0}">
      <dgm:prSet/>
      <dgm:spPr/>
      <dgm:t>
        <a:bodyPr/>
        <a:lstStyle/>
        <a:p>
          <a:r>
            <a:rPr lang="en-US" b="1" i="0"/>
            <a:t>Smartwatches</a:t>
          </a:r>
          <a:r>
            <a:rPr lang="en-US" b="0" i="0"/>
            <a:t>, </a:t>
          </a:r>
          <a:r>
            <a:rPr lang="en-US" b="1" i="0"/>
            <a:t>Medical diagnostics</a:t>
          </a:r>
          <a:r>
            <a:rPr lang="en-US" b="0" i="0"/>
            <a:t> (detecting heart issues early), </a:t>
          </a:r>
          <a:r>
            <a:rPr lang="en-US" b="1" i="0"/>
            <a:t>Fitness trackers</a:t>
          </a:r>
          <a:r>
            <a:rPr lang="en-US" b="0" i="0"/>
            <a:t>.</a:t>
          </a:r>
          <a:endParaRPr lang="en-US"/>
        </a:p>
      </dgm:t>
    </dgm:pt>
    <dgm:pt modelId="{3F27D466-2459-4390-83B1-8AF276CD52B8}" type="parTrans" cxnId="{EA08F5C9-3E66-4EEA-9814-2336B7C86660}">
      <dgm:prSet/>
      <dgm:spPr/>
      <dgm:t>
        <a:bodyPr/>
        <a:lstStyle/>
        <a:p>
          <a:endParaRPr lang="en-US"/>
        </a:p>
      </dgm:t>
    </dgm:pt>
    <dgm:pt modelId="{87FF6231-1984-441E-9458-784C61E47853}" type="sibTrans" cxnId="{EA08F5C9-3E66-4EEA-9814-2336B7C86660}">
      <dgm:prSet/>
      <dgm:spPr/>
      <dgm:t>
        <a:bodyPr/>
        <a:lstStyle/>
        <a:p>
          <a:endParaRPr lang="en-US"/>
        </a:p>
      </dgm:t>
    </dgm:pt>
    <dgm:pt modelId="{B2631E30-801F-4794-B3FD-877634D771D0}" type="pres">
      <dgm:prSet presAssocID="{D5297349-D1A4-46D5-B4C9-AC243033E989}" presName="root" presStyleCnt="0">
        <dgm:presLayoutVars>
          <dgm:dir/>
          <dgm:resizeHandles val="exact"/>
        </dgm:presLayoutVars>
      </dgm:prSet>
      <dgm:spPr/>
    </dgm:pt>
    <dgm:pt modelId="{4366541D-C16D-497F-86A5-C907B7C1ECF1}" type="pres">
      <dgm:prSet presAssocID="{8A3B5CB0-785B-4E9E-8A1F-20985E8FF6C1}" presName="compNode" presStyleCnt="0"/>
      <dgm:spPr/>
    </dgm:pt>
    <dgm:pt modelId="{1FEFE6A1-54D6-4921-95BF-88BC7880803D}" type="pres">
      <dgm:prSet presAssocID="{8A3B5CB0-785B-4E9E-8A1F-20985E8FF6C1}" presName="bgRect" presStyleLbl="bgShp" presStyleIdx="0" presStyleCnt="4"/>
      <dgm:spPr/>
    </dgm:pt>
    <dgm:pt modelId="{C78F1D52-1915-4F94-A232-E7722B46C612}" type="pres">
      <dgm:prSet presAssocID="{8A3B5CB0-785B-4E9E-8A1F-20985E8FF6C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beat"/>
        </a:ext>
      </dgm:extLst>
    </dgm:pt>
    <dgm:pt modelId="{9AF1694C-F195-4DB6-9C4B-838D474CA53A}" type="pres">
      <dgm:prSet presAssocID="{8A3B5CB0-785B-4E9E-8A1F-20985E8FF6C1}" presName="spaceRect" presStyleCnt="0"/>
      <dgm:spPr/>
    </dgm:pt>
    <dgm:pt modelId="{08083252-F9F6-4181-B7D7-BC971D989DB7}" type="pres">
      <dgm:prSet presAssocID="{8A3B5CB0-785B-4E9E-8A1F-20985E8FF6C1}" presName="parTx" presStyleLbl="revTx" presStyleIdx="0" presStyleCnt="6">
        <dgm:presLayoutVars>
          <dgm:chMax val="0"/>
          <dgm:chPref val="0"/>
        </dgm:presLayoutVars>
      </dgm:prSet>
      <dgm:spPr/>
    </dgm:pt>
    <dgm:pt modelId="{E322491C-30AA-4A22-B486-03849DF33F88}" type="pres">
      <dgm:prSet presAssocID="{7CC712C0-14AE-4B8C-88B0-7DB5CCB0283E}" presName="sibTrans" presStyleCnt="0"/>
      <dgm:spPr/>
    </dgm:pt>
    <dgm:pt modelId="{2CD8D62F-4F67-46FD-B5C6-B880A5364427}" type="pres">
      <dgm:prSet presAssocID="{59E1FAA3-66DC-4E06-A0DF-3BF889383061}" presName="compNode" presStyleCnt="0"/>
      <dgm:spPr/>
    </dgm:pt>
    <dgm:pt modelId="{6D9E35A8-4880-49F9-9A5F-2B1A346C9CA7}" type="pres">
      <dgm:prSet presAssocID="{59E1FAA3-66DC-4E06-A0DF-3BF889383061}" presName="bgRect" presStyleLbl="bgShp" presStyleIdx="1" presStyleCnt="4"/>
      <dgm:spPr/>
    </dgm:pt>
    <dgm:pt modelId="{4B0F61FD-0C8C-4D96-A2C1-909F93900625}" type="pres">
      <dgm:prSet presAssocID="{59E1FAA3-66DC-4E06-A0DF-3BF8893830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with Pulse"/>
        </a:ext>
      </dgm:extLst>
    </dgm:pt>
    <dgm:pt modelId="{33E24173-7961-4493-BCFF-294881F569FC}" type="pres">
      <dgm:prSet presAssocID="{59E1FAA3-66DC-4E06-A0DF-3BF889383061}" presName="spaceRect" presStyleCnt="0"/>
      <dgm:spPr/>
    </dgm:pt>
    <dgm:pt modelId="{BCC703E7-D847-440F-886E-3AC6F5FEEE67}" type="pres">
      <dgm:prSet presAssocID="{59E1FAA3-66DC-4E06-A0DF-3BF889383061}" presName="parTx" presStyleLbl="revTx" presStyleIdx="1" presStyleCnt="6">
        <dgm:presLayoutVars>
          <dgm:chMax val="0"/>
          <dgm:chPref val="0"/>
        </dgm:presLayoutVars>
      </dgm:prSet>
      <dgm:spPr/>
    </dgm:pt>
    <dgm:pt modelId="{E64E8C4B-98F8-4E2D-92F6-35E3FBF7382F}" type="pres">
      <dgm:prSet presAssocID="{1141691F-FAB5-42D9-8E6E-CC681879C5C8}" presName="sibTrans" presStyleCnt="0"/>
      <dgm:spPr/>
    </dgm:pt>
    <dgm:pt modelId="{53B13FF6-0DB8-4BD5-B921-EE27A68B0ED4}" type="pres">
      <dgm:prSet presAssocID="{CB8B2E8E-D37C-4F27-8B7F-28128DAE5BFA}" presName="compNode" presStyleCnt="0"/>
      <dgm:spPr/>
    </dgm:pt>
    <dgm:pt modelId="{885C197A-F9D5-4A87-B32E-B04BF8E2E59D}" type="pres">
      <dgm:prSet presAssocID="{CB8B2E8E-D37C-4F27-8B7F-28128DAE5BFA}" presName="bgRect" presStyleLbl="bgShp" presStyleIdx="2" presStyleCnt="4"/>
      <dgm:spPr/>
    </dgm:pt>
    <dgm:pt modelId="{84B77A87-E317-45B0-8FF6-6549C009D832}" type="pres">
      <dgm:prSet presAssocID="{CB8B2E8E-D37C-4F27-8B7F-28128DAE5BF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4CE31AD3-4D39-43E5-9F80-B3FB3742A155}" type="pres">
      <dgm:prSet presAssocID="{CB8B2E8E-D37C-4F27-8B7F-28128DAE5BFA}" presName="spaceRect" presStyleCnt="0"/>
      <dgm:spPr/>
    </dgm:pt>
    <dgm:pt modelId="{646DAF41-ABCD-49FF-842E-0D33A712B321}" type="pres">
      <dgm:prSet presAssocID="{CB8B2E8E-D37C-4F27-8B7F-28128DAE5BFA}" presName="parTx" presStyleLbl="revTx" presStyleIdx="2" presStyleCnt="6">
        <dgm:presLayoutVars>
          <dgm:chMax val="0"/>
          <dgm:chPref val="0"/>
        </dgm:presLayoutVars>
      </dgm:prSet>
      <dgm:spPr/>
    </dgm:pt>
    <dgm:pt modelId="{F5CF8E62-7A87-4936-B089-776FA6AFF719}" type="pres">
      <dgm:prSet presAssocID="{CB8B2E8E-D37C-4F27-8B7F-28128DAE5BFA}" presName="desTx" presStyleLbl="revTx" presStyleIdx="3" presStyleCnt="6">
        <dgm:presLayoutVars/>
      </dgm:prSet>
      <dgm:spPr/>
    </dgm:pt>
    <dgm:pt modelId="{72214E8C-1B3E-4D39-9C95-8C27DD5513D9}" type="pres">
      <dgm:prSet presAssocID="{D4DB8231-773A-44BF-BD13-3ED8A70F9737}" presName="sibTrans" presStyleCnt="0"/>
      <dgm:spPr/>
    </dgm:pt>
    <dgm:pt modelId="{7AA96491-1D98-46D1-9EB3-E8E0F0F20FBB}" type="pres">
      <dgm:prSet presAssocID="{AF79FA7F-CE72-4CAA-AE2B-8D9CB60E157D}" presName="compNode" presStyleCnt="0"/>
      <dgm:spPr/>
    </dgm:pt>
    <dgm:pt modelId="{98CB2671-0BBA-49E0-A260-9A570442DEB8}" type="pres">
      <dgm:prSet presAssocID="{AF79FA7F-CE72-4CAA-AE2B-8D9CB60E157D}" presName="bgRect" presStyleLbl="bgShp" presStyleIdx="3" presStyleCnt="4"/>
      <dgm:spPr/>
    </dgm:pt>
    <dgm:pt modelId="{A8004130-F9D9-4861-876D-6B979180666A}" type="pres">
      <dgm:prSet presAssocID="{AF79FA7F-CE72-4CAA-AE2B-8D9CB60E15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ck"/>
        </a:ext>
      </dgm:extLst>
    </dgm:pt>
    <dgm:pt modelId="{C71611AA-FC2E-44B0-AA23-4B3180114156}" type="pres">
      <dgm:prSet presAssocID="{AF79FA7F-CE72-4CAA-AE2B-8D9CB60E157D}" presName="spaceRect" presStyleCnt="0"/>
      <dgm:spPr/>
    </dgm:pt>
    <dgm:pt modelId="{E9F86DA0-C3F4-437D-8FF9-2FC2B17B09C3}" type="pres">
      <dgm:prSet presAssocID="{AF79FA7F-CE72-4CAA-AE2B-8D9CB60E157D}" presName="parTx" presStyleLbl="revTx" presStyleIdx="4" presStyleCnt="6">
        <dgm:presLayoutVars>
          <dgm:chMax val="0"/>
          <dgm:chPref val="0"/>
        </dgm:presLayoutVars>
      </dgm:prSet>
      <dgm:spPr/>
    </dgm:pt>
    <dgm:pt modelId="{FA55DEF0-1CA6-45B4-A5CA-70D1FEC32DF3}" type="pres">
      <dgm:prSet presAssocID="{AF79FA7F-CE72-4CAA-AE2B-8D9CB60E157D}" presName="desTx" presStyleLbl="revTx" presStyleIdx="5" presStyleCnt="6">
        <dgm:presLayoutVars/>
      </dgm:prSet>
      <dgm:spPr/>
    </dgm:pt>
  </dgm:ptLst>
  <dgm:cxnLst>
    <dgm:cxn modelId="{264C8035-4EC8-42DC-9837-AD39503A1F0E}" srcId="{D5297349-D1A4-46D5-B4C9-AC243033E989}" destId="{CB8B2E8E-D37C-4F27-8B7F-28128DAE5BFA}" srcOrd="2" destOrd="0" parTransId="{500FAA99-7254-4702-9F3E-55D11E48DFC9}" sibTransId="{D4DB8231-773A-44BF-BD13-3ED8A70F9737}"/>
    <dgm:cxn modelId="{0397FF37-F492-477D-A864-DF98CDEAAECA}" srcId="{D5297349-D1A4-46D5-B4C9-AC243033E989}" destId="{59E1FAA3-66DC-4E06-A0DF-3BF889383061}" srcOrd="1" destOrd="0" parTransId="{30B2B016-0784-419F-98C6-72209131F059}" sibTransId="{1141691F-FAB5-42D9-8E6E-CC681879C5C8}"/>
    <dgm:cxn modelId="{524A2038-F3D7-45B0-B33A-56A88E0052D7}" srcId="{CB8B2E8E-D37C-4F27-8B7F-28128DAE5BFA}" destId="{575DD526-6A89-41A9-884B-DA7D36C582E2}" srcOrd="0" destOrd="0" parTransId="{47CF1CBC-44C4-4581-AF9D-6538FD191C3E}" sibTransId="{6950966C-38D4-4210-B5F5-31D2E39AEB36}"/>
    <dgm:cxn modelId="{7011B567-0821-4BE4-A380-4FC6C4A8E321}" type="presOf" srcId="{575DD526-6A89-41A9-884B-DA7D36C582E2}" destId="{F5CF8E62-7A87-4936-B089-776FA6AFF719}" srcOrd="0" destOrd="0" presId="urn:microsoft.com/office/officeart/2018/2/layout/IconVerticalSolidList"/>
    <dgm:cxn modelId="{6925DA49-C4B2-4C5F-9AC3-F726ABFB19EC}" type="presOf" srcId="{B82443E6-2D11-433E-9902-6E74442952A0}" destId="{FA55DEF0-1CA6-45B4-A5CA-70D1FEC32DF3}" srcOrd="0" destOrd="0" presId="urn:microsoft.com/office/officeart/2018/2/layout/IconVerticalSolidList"/>
    <dgm:cxn modelId="{CC6B386D-62C9-45FD-9D0B-5834AC80B94F}" srcId="{D5297349-D1A4-46D5-B4C9-AC243033E989}" destId="{8A3B5CB0-785B-4E9E-8A1F-20985E8FF6C1}" srcOrd="0" destOrd="0" parTransId="{25ACD940-573F-48EA-A286-4C58B2297D15}" sibTransId="{7CC712C0-14AE-4B8C-88B0-7DB5CCB0283E}"/>
    <dgm:cxn modelId="{1A785B83-1EB1-4817-9AAC-7D0CCBD9DF43}" type="presOf" srcId="{CB8B2E8E-D37C-4F27-8B7F-28128DAE5BFA}" destId="{646DAF41-ABCD-49FF-842E-0D33A712B321}" srcOrd="0" destOrd="0" presId="urn:microsoft.com/office/officeart/2018/2/layout/IconVerticalSolidList"/>
    <dgm:cxn modelId="{326E6C85-E4EC-46CB-B584-8555B1832B39}" type="presOf" srcId="{8A3B5CB0-785B-4E9E-8A1F-20985E8FF6C1}" destId="{08083252-F9F6-4181-B7D7-BC971D989DB7}" srcOrd="0" destOrd="0" presId="urn:microsoft.com/office/officeart/2018/2/layout/IconVerticalSolidList"/>
    <dgm:cxn modelId="{F95DE98D-5E9A-4F6A-9E38-0AC6487F500A}" type="presOf" srcId="{59E1FAA3-66DC-4E06-A0DF-3BF889383061}" destId="{BCC703E7-D847-440F-886E-3AC6F5FEEE67}" srcOrd="0" destOrd="0" presId="urn:microsoft.com/office/officeart/2018/2/layout/IconVerticalSolidList"/>
    <dgm:cxn modelId="{3210C4A4-86BF-4C9D-BF41-96C5666FFA00}" type="presOf" srcId="{AF79FA7F-CE72-4CAA-AE2B-8D9CB60E157D}" destId="{E9F86DA0-C3F4-437D-8FF9-2FC2B17B09C3}" srcOrd="0" destOrd="0" presId="urn:microsoft.com/office/officeart/2018/2/layout/IconVerticalSolidList"/>
    <dgm:cxn modelId="{ED8AB8C3-5555-400E-93B3-DA4AB690D2CE}" type="presOf" srcId="{D5297349-D1A4-46D5-B4C9-AC243033E989}" destId="{B2631E30-801F-4794-B3FD-877634D771D0}" srcOrd="0" destOrd="0" presId="urn:microsoft.com/office/officeart/2018/2/layout/IconVerticalSolidList"/>
    <dgm:cxn modelId="{EA08F5C9-3E66-4EEA-9814-2336B7C86660}" srcId="{AF79FA7F-CE72-4CAA-AE2B-8D9CB60E157D}" destId="{B82443E6-2D11-433E-9902-6E74442952A0}" srcOrd="0" destOrd="0" parTransId="{3F27D466-2459-4390-83B1-8AF276CD52B8}" sibTransId="{87FF6231-1984-441E-9458-784C61E47853}"/>
    <dgm:cxn modelId="{69C8F2D5-38D1-40F6-B196-560410B6E9DA}" srcId="{D5297349-D1A4-46D5-B4C9-AC243033E989}" destId="{AF79FA7F-CE72-4CAA-AE2B-8D9CB60E157D}" srcOrd="3" destOrd="0" parTransId="{47E95D4A-4F9F-4060-9D46-7A05E863188B}" sibTransId="{D0A68FF2-EF0A-4504-A3D2-0E995BD42A2C}"/>
    <dgm:cxn modelId="{26C57D4B-1EB7-44AD-A2CE-83F71007955C}" type="presParOf" srcId="{B2631E30-801F-4794-B3FD-877634D771D0}" destId="{4366541D-C16D-497F-86A5-C907B7C1ECF1}" srcOrd="0" destOrd="0" presId="urn:microsoft.com/office/officeart/2018/2/layout/IconVerticalSolidList"/>
    <dgm:cxn modelId="{0901CA0C-F959-4950-98EB-421F7F22BDE0}" type="presParOf" srcId="{4366541D-C16D-497F-86A5-C907B7C1ECF1}" destId="{1FEFE6A1-54D6-4921-95BF-88BC7880803D}" srcOrd="0" destOrd="0" presId="urn:microsoft.com/office/officeart/2018/2/layout/IconVerticalSolidList"/>
    <dgm:cxn modelId="{5507639E-152B-4515-8F37-7D80F4B8634F}" type="presParOf" srcId="{4366541D-C16D-497F-86A5-C907B7C1ECF1}" destId="{C78F1D52-1915-4F94-A232-E7722B46C612}" srcOrd="1" destOrd="0" presId="urn:microsoft.com/office/officeart/2018/2/layout/IconVerticalSolidList"/>
    <dgm:cxn modelId="{79600D6F-E953-43C7-B902-865BD46501B3}" type="presParOf" srcId="{4366541D-C16D-497F-86A5-C907B7C1ECF1}" destId="{9AF1694C-F195-4DB6-9C4B-838D474CA53A}" srcOrd="2" destOrd="0" presId="urn:microsoft.com/office/officeart/2018/2/layout/IconVerticalSolidList"/>
    <dgm:cxn modelId="{D5FA9351-34C1-4AD9-8FA5-A8B0F1E2F01A}" type="presParOf" srcId="{4366541D-C16D-497F-86A5-C907B7C1ECF1}" destId="{08083252-F9F6-4181-B7D7-BC971D989DB7}" srcOrd="3" destOrd="0" presId="urn:microsoft.com/office/officeart/2018/2/layout/IconVerticalSolidList"/>
    <dgm:cxn modelId="{D21FA93B-8470-47AC-9924-94295D5D4203}" type="presParOf" srcId="{B2631E30-801F-4794-B3FD-877634D771D0}" destId="{E322491C-30AA-4A22-B486-03849DF33F88}" srcOrd="1" destOrd="0" presId="urn:microsoft.com/office/officeart/2018/2/layout/IconVerticalSolidList"/>
    <dgm:cxn modelId="{F762C543-AFB5-40A1-8380-81E40491F5E5}" type="presParOf" srcId="{B2631E30-801F-4794-B3FD-877634D771D0}" destId="{2CD8D62F-4F67-46FD-B5C6-B880A5364427}" srcOrd="2" destOrd="0" presId="urn:microsoft.com/office/officeart/2018/2/layout/IconVerticalSolidList"/>
    <dgm:cxn modelId="{4C55E9E0-AA0A-4372-888C-0E2F1DDF056F}" type="presParOf" srcId="{2CD8D62F-4F67-46FD-B5C6-B880A5364427}" destId="{6D9E35A8-4880-49F9-9A5F-2B1A346C9CA7}" srcOrd="0" destOrd="0" presId="urn:microsoft.com/office/officeart/2018/2/layout/IconVerticalSolidList"/>
    <dgm:cxn modelId="{10DEE045-3E81-4864-8F4C-EDD92696C936}" type="presParOf" srcId="{2CD8D62F-4F67-46FD-B5C6-B880A5364427}" destId="{4B0F61FD-0C8C-4D96-A2C1-909F93900625}" srcOrd="1" destOrd="0" presId="urn:microsoft.com/office/officeart/2018/2/layout/IconVerticalSolidList"/>
    <dgm:cxn modelId="{F2BE4DCC-3078-48D7-B2EF-D3F88F10D715}" type="presParOf" srcId="{2CD8D62F-4F67-46FD-B5C6-B880A5364427}" destId="{33E24173-7961-4493-BCFF-294881F569FC}" srcOrd="2" destOrd="0" presId="urn:microsoft.com/office/officeart/2018/2/layout/IconVerticalSolidList"/>
    <dgm:cxn modelId="{17C606A0-8616-4F7C-AEA9-AA0FAECC8DB0}" type="presParOf" srcId="{2CD8D62F-4F67-46FD-B5C6-B880A5364427}" destId="{BCC703E7-D847-440F-886E-3AC6F5FEEE67}" srcOrd="3" destOrd="0" presId="urn:microsoft.com/office/officeart/2018/2/layout/IconVerticalSolidList"/>
    <dgm:cxn modelId="{ED6066D2-5E82-4777-B4EB-75B67B2F9B86}" type="presParOf" srcId="{B2631E30-801F-4794-B3FD-877634D771D0}" destId="{E64E8C4B-98F8-4E2D-92F6-35E3FBF7382F}" srcOrd="3" destOrd="0" presId="urn:microsoft.com/office/officeart/2018/2/layout/IconVerticalSolidList"/>
    <dgm:cxn modelId="{61CFEEE7-0CA5-4097-B9AE-5B1520AA40B8}" type="presParOf" srcId="{B2631E30-801F-4794-B3FD-877634D771D0}" destId="{53B13FF6-0DB8-4BD5-B921-EE27A68B0ED4}" srcOrd="4" destOrd="0" presId="urn:microsoft.com/office/officeart/2018/2/layout/IconVerticalSolidList"/>
    <dgm:cxn modelId="{164DCADE-E279-4AF4-B864-79053A8C76D6}" type="presParOf" srcId="{53B13FF6-0DB8-4BD5-B921-EE27A68B0ED4}" destId="{885C197A-F9D5-4A87-B32E-B04BF8E2E59D}" srcOrd="0" destOrd="0" presId="urn:microsoft.com/office/officeart/2018/2/layout/IconVerticalSolidList"/>
    <dgm:cxn modelId="{E0387D3F-EEB3-4782-84B9-12AB73B17BAE}" type="presParOf" srcId="{53B13FF6-0DB8-4BD5-B921-EE27A68B0ED4}" destId="{84B77A87-E317-45B0-8FF6-6549C009D832}" srcOrd="1" destOrd="0" presId="urn:microsoft.com/office/officeart/2018/2/layout/IconVerticalSolidList"/>
    <dgm:cxn modelId="{BB210BA8-7101-4CC4-B3C3-E797614B7965}" type="presParOf" srcId="{53B13FF6-0DB8-4BD5-B921-EE27A68B0ED4}" destId="{4CE31AD3-4D39-43E5-9F80-B3FB3742A155}" srcOrd="2" destOrd="0" presId="urn:microsoft.com/office/officeart/2018/2/layout/IconVerticalSolidList"/>
    <dgm:cxn modelId="{9095EB62-08A5-4EE7-8AAA-97558CC3397A}" type="presParOf" srcId="{53B13FF6-0DB8-4BD5-B921-EE27A68B0ED4}" destId="{646DAF41-ABCD-49FF-842E-0D33A712B321}" srcOrd="3" destOrd="0" presId="urn:microsoft.com/office/officeart/2018/2/layout/IconVerticalSolidList"/>
    <dgm:cxn modelId="{A1D08D58-C579-4E71-9365-8C08814C9619}" type="presParOf" srcId="{53B13FF6-0DB8-4BD5-B921-EE27A68B0ED4}" destId="{F5CF8E62-7A87-4936-B089-776FA6AFF719}" srcOrd="4" destOrd="0" presId="urn:microsoft.com/office/officeart/2018/2/layout/IconVerticalSolidList"/>
    <dgm:cxn modelId="{8B73848C-C013-405A-BA9E-EEDFA8ACEA58}" type="presParOf" srcId="{B2631E30-801F-4794-B3FD-877634D771D0}" destId="{72214E8C-1B3E-4D39-9C95-8C27DD5513D9}" srcOrd="5" destOrd="0" presId="urn:microsoft.com/office/officeart/2018/2/layout/IconVerticalSolidList"/>
    <dgm:cxn modelId="{77B7C2D1-149A-4AD1-9C3A-9768001E1CC1}" type="presParOf" srcId="{B2631E30-801F-4794-B3FD-877634D771D0}" destId="{7AA96491-1D98-46D1-9EB3-E8E0F0F20FBB}" srcOrd="6" destOrd="0" presId="urn:microsoft.com/office/officeart/2018/2/layout/IconVerticalSolidList"/>
    <dgm:cxn modelId="{50759B49-9D9C-4986-BEF7-35916CDE27DE}" type="presParOf" srcId="{7AA96491-1D98-46D1-9EB3-E8E0F0F20FBB}" destId="{98CB2671-0BBA-49E0-A260-9A570442DEB8}" srcOrd="0" destOrd="0" presId="urn:microsoft.com/office/officeart/2018/2/layout/IconVerticalSolidList"/>
    <dgm:cxn modelId="{9B1CAC2C-BAC0-4DF4-A7DE-4C527997510B}" type="presParOf" srcId="{7AA96491-1D98-46D1-9EB3-E8E0F0F20FBB}" destId="{A8004130-F9D9-4861-876D-6B979180666A}" srcOrd="1" destOrd="0" presId="urn:microsoft.com/office/officeart/2018/2/layout/IconVerticalSolidList"/>
    <dgm:cxn modelId="{C341FF2F-6894-491D-998D-08336FA51C31}" type="presParOf" srcId="{7AA96491-1D98-46D1-9EB3-E8E0F0F20FBB}" destId="{C71611AA-FC2E-44B0-AA23-4B3180114156}" srcOrd="2" destOrd="0" presId="urn:microsoft.com/office/officeart/2018/2/layout/IconVerticalSolidList"/>
    <dgm:cxn modelId="{4BB1D793-B0A1-4FC3-9C55-D535B92048EC}" type="presParOf" srcId="{7AA96491-1D98-46D1-9EB3-E8E0F0F20FBB}" destId="{E9F86DA0-C3F4-437D-8FF9-2FC2B17B09C3}" srcOrd="3" destOrd="0" presId="urn:microsoft.com/office/officeart/2018/2/layout/IconVerticalSolidList"/>
    <dgm:cxn modelId="{9CD22530-C00F-49CE-B78A-E5407F352484}" type="presParOf" srcId="{7AA96491-1D98-46D1-9EB3-E8E0F0F20FBB}" destId="{FA55DEF0-1CA6-45B4-A5CA-70D1FEC32DF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DA226F-4251-4948-BE03-C2CC9F3C0DB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82CCB0-C781-425B-9B9C-A422B1D25827}">
      <dgm:prSet/>
      <dgm:spPr/>
      <dgm:t>
        <a:bodyPr/>
        <a:lstStyle/>
        <a:p>
          <a:r>
            <a:rPr lang="en-US" b="1" i="0"/>
            <a:t>What It Does:</a:t>
          </a:r>
          <a:r>
            <a:rPr lang="en-US" b="0" i="0"/>
            <a:t> Measures water content in soil.</a:t>
          </a:r>
          <a:endParaRPr lang="en-US"/>
        </a:p>
      </dgm:t>
    </dgm:pt>
    <dgm:pt modelId="{1BF0ABF9-BEB6-4401-8298-27387CAB06EB}" type="parTrans" cxnId="{4D354F5E-ACDB-4A49-BDC4-8532F3E7EC4F}">
      <dgm:prSet/>
      <dgm:spPr/>
      <dgm:t>
        <a:bodyPr/>
        <a:lstStyle/>
        <a:p>
          <a:endParaRPr lang="en-US"/>
        </a:p>
      </dgm:t>
    </dgm:pt>
    <dgm:pt modelId="{4CE640BC-5C30-41AC-A06F-60373318672F}" type="sibTrans" cxnId="{4D354F5E-ACDB-4A49-BDC4-8532F3E7EC4F}">
      <dgm:prSet/>
      <dgm:spPr/>
      <dgm:t>
        <a:bodyPr/>
        <a:lstStyle/>
        <a:p>
          <a:endParaRPr lang="en-US"/>
        </a:p>
      </dgm:t>
    </dgm:pt>
    <dgm:pt modelId="{0151D768-B8DA-4DB6-8114-676EA80433FB}">
      <dgm:prSet/>
      <dgm:spPr/>
      <dgm:t>
        <a:bodyPr/>
        <a:lstStyle/>
        <a:p>
          <a:r>
            <a:rPr lang="en-US" b="1" i="0"/>
            <a:t>Basic Principle:</a:t>
          </a:r>
          <a:r>
            <a:rPr lang="en-US" b="0" i="0"/>
            <a:t> Measures changes in the dielectric constant or electrical conductivity of the soil to indicate moisture levels.</a:t>
          </a:r>
          <a:endParaRPr lang="en-US"/>
        </a:p>
      </dgm:t>
    </dgm:pt>
    <dgm:pt modelId="{2CD02CF7-5EB0-43B4-8DBE-1CB6F3CD185D}" type="parTrans" cxnId="{08D6A79D-18AC-4248-A3C4-2BA6AC7350F3}">
      <dgm:prSet/>
      <dgm:spPr/>
      <dgm:t>
        <a:bodyPr/>
        <a:lstStyle/>
        <a:p>
          <a:endParaRPr lang="en-US"/>
        </a:p>
      </dgm:t>
    </dgm:pt>
    <dgm:pt modelId="{B7D9F8FD-DBEF-4521-97BB-9D4D4D0242F8}" type="sibTrans" cxnId="{08D6A79D-18AC-4248-A3C4-2BA6AC7350F3}">
      <dgm:prSet/>
      <dgm:spPr/>
      <dgm:t>
        <a:bodyPr/>
        <a:lstStyle/>
        <a:p>
          <a:endParaRPr lang="en-US"/>
        </a:p>
      </dgm:t>
    </dgm:pt>
    <dgm:pt modelId="{ADB0D184-174D-41A2-A34F-DF3BA891DF7C}">
      <dgm:prSet/>
      <dgm:spPr/>
      <dgm:t>
        <a:bodyPr/>
        <a:lstStyle/>
        <a:p>
          <a:r>
            <a:rPr lang="en-US" b="1" i="0" dirty="0"/>
            <a:t>Imagine this in Action:</a:t>
          </a:r>
        </a:p>
        <a:p>
          <a:r>
            <a:rPr lang="en-US" b="1" i="0" dirty="0"/>
            <a:t>Smart irrigation systems</a:t>
          </a:r>
          <a:r>
            <a:rPr lang="en-US" b="0" i="0" dirty="0"/>
            <a:t> that water plants when they’re thirsty—saving water and optimizing growth.</a:t>
          </a:r>
          <a:endParaRPr lang="en-US" dirty="0"/>
        </a:p>
      </dgm:t>
    </dgm:pt>
    <dgm:pt modelId="{DAF16DEF-D5E1-4BFD-A2FD-8625326EA3B7}" type="parTrans" cxnId="{8C43B751-32B1-4EAB-8F2C-02118D3A7A74}">
      <dgm:prSet/>
      <dgm:spPr/>
      <dgm:t>
        <a:bodyPr/>
        <a:lstStyle/>
        <a:p>
          <a:endParaRPr lang="en-US"/>
        </a:p>
      </dgm:t>
    </dgm:pt>
    <dgm:pt modelId="{C9D552E8-EF71-4BD0-BDED-325B00210DC5}" type="sibTrans" cxnId="{8C43B751-32B1-4EAB-8F2C-02118D3A7A74}">
      <dgm:prSet/>
      <dgm:spPr/>
      <dgm:t>
        <a:bodyPr/>
        <a:lstStyle/>
        <a:p>
          <a:endParaRPr lang="en-US"/>
        </a:p>
      </dgm:t>
    </dgm:pt>
    <dgm:pt modelId="{66AFB440-AFF4-4DEB-993D-CB656CB140C5}">
      <dgm:prSet/>
      <dgm:spPr/>
      <dgm:t>
        <a:bodyPr/>
        <a:lstStyle/>
        <a:p>
          <a:r>
            <a:rPr lang="en-US" b="1" i="0" dirty="0"/>
            <a:t>Where You See It:</a:t>
          </a:r>
        </a:p>
        <a:p>
          <a:r>
            <a:rPr lang="en-US" b="1" i="0" dirty="0"/>
            <a:t>Agriculture</a:t>
          </a:r>
          <a:r>
            <a:rPr lang="en-US" b="0" i="0" dirty="0"/>
            <a:t>, </a:t>
          </a:r>
          <a:r>
            <a:rPr lang="en-US" b="1" i="0" dirty="0"/>
            <a:t>Gardening automation</a:t>
          </a:r>
          <a:r>
            <a:rPr lang="en-US" b="0" i="0" dirty="0"/>
            <a:t>, </a:t>
          </a:r>
          <a:r>
            <a:rPr lang="en-US" b="1" i="0" dirty="0"/>
            <a:t>Environmental monitorin</a:t>
          </a:r>
          <a:r>
            <a:rPr lang="en-US" dirty="0"/>
            <a:t>g</a:t>
          </a:r>
        </a:p>
      </dgm:t>
    </dgm:pt>
    <dgm:pt modelId="{2581F66D-60F8-4382-9A8A-67CB68BAD3DB}" type="parTrans" cxnId="{767FDC00-4033-4A01-BE15-F9B7AE8B5C31}">
      <dgm:prSet/>
      <dgm:spPr/>
      <dgm:t>
        <a:bodyPr/>
        <a:lstStyle/>
        <a:p>
          <a:endParaRPr lang="en-US"/>
        </a:p>
      </dgm:t>
    </dgm:pt>
    <dgm:pt modelId="{D0D28F9E-E335-4FE4-AC8F-23019FB99699}" type="sibTrans" cxnId="{767FDC00-4033-4A01-BE15-F9B7AE8B5C31}">
      <dgm:prSet/>
      <dgm:spPr/>
      <dgm:t>
        <a:bodyPr/>
        <a:lstStyle/>
        <a:p>
          <a:endParaRPr lang="en-US"/>
        </a:p>
      </dgm:t>
    </dgm:pt>
    <dgm:pt modelId="{15E860AE-B1DE-4572-8EF9-AE61D7D993A0}" type="pres">
      <dgm:prSet presAssocID="{16DA226F-4251-4948-BE03-C2CC9F3C0DB4}" presName="linear" presStyleCnt="0">
        <dgm:presLayoutVars>
          <dgm:animLvl val="lvl"/>
          <dgm:resizeHandles val="exact"/>
        </dgm:presLayoutVars>
      </dgm:prSet>
      <dgm:spPr/>
    </dgm:pt>
    <dgm:pt modelId="{FF5D8CB0-F784-480C-9B60-6B7F218D5D7A}" type="pres">
      <dgm:prSet presAssocID="{0982CCB0-C781-425B-9B9C-A422B1D25827}" presName="parentText" presStyleLbl="node1" presStyleIdx="0" presStyleCnt="4">
        <dgm:presLayoutVars>
          <dgm:chMax val="0"/>
          <dgm:bulletEnabled val="1"/>
        </dgm:presLayoutVars>
      </dgm:prSet>
      <dgm:spPr/>
    </dgm:pt>
    <dgm:pt modelId="{1FDDD5FE-2837-4156-9051-852F76C1AE5C}" type="pres">
      <dgm:prSet presAssocID="{4CE640BC-5C30-41AC-A06F-60373318672F}" presName="spacer" presStyleCnt="0"/>
      <dgm:spPr/>
    </dgm:pt>
    <dgm:pt modelId="{2F49831D-F600-4CB1-AE3D-44B1504DDE69}" type="pres">
      <dgm:prSet presAssocID="{0151D768-B8DA-4DB6-8114-676EA80433FB}" presName="parentText" presStyleLbl="node1" presStyleIdx="1" presStyleCnt="4">
        <dgm:presLayoutVars>
          <dgm:chMax val="0"/>
          <dgm:bulletEnabled val="1"/>
        </dgm:presLayoutVars>
      </dgm:prSet>
      <dgm:spPr/>
    </dgm:pt>
    <dgm:pt modelId="{267C5B1F-C86A-4DD1-9463-418681911A58}" type="pres">
      <dgm:prSet presAssocID="{B7D9F8FD-DBEF-4521-97BB-9D4D4D0242F8}" presName="spacer" presStyleCnt="0"/>
      <dgm:spPr/>
    </dgm:pt>
    <dgm:pt modelId="{EE9289F3-CB5E-453F-A2CB-30D31DC9FBA0}" type="pres">
      <dgm:prSet presAssocID="{ADB0D184-174D-41A2-A34F-DF3BA891DF7C}" presName="parentText" presStyleLbl="node1" presStyleIdx="2" presStyleCnt="4">
        <dgm:presLayoutVars>
          <dgm:chMax val="0"/>
          <dgm:bulletEnabled val="1"/>
        </dgm:presLayoutVars>
      </dgm:prSet>
      <dgm:spPr/>
    </dgm:pt>
    <dgm:pt modelId="{06A986E0-EBD1-48F2-94FC-4C2963FFDF68}" type="pres">
      <dgm:prSet presAssocID="{C9D552E8-EF71-4BD0-BDED-325B00210DC5}" presName="spacer" presStyleCnt="0"/>
      <dgm:spPr/>
    </dgm:pt>
    <dgm:pt modelId="{FBD78515-7507-40B7-ADD4-8B630527A4BD}" type="pres">
      <dgm:prSet presAssocID="{66AFB440-AFF4-4DEB-993D-CB656CB140C5}" presName="parentText" presStyleLbl="node1" presStyleIdx="3" presStyleCnt="4">
        <dgm:presLayoutVars>
          <dgm:chMax val="0"/>
          <dgm:bulletEnabled val="1"/>
        </dgm:presLayoutVars>
      </dgm:prSet>
      <dgm:spPr/>
    </dgm:pt>
  </dgm:ptLst>
  <dgm:cxnLst>
    <dgm:cxn modelId="{767FDC00-4033-4A01-BE15-F9B7AE8B5C31}" srcId="{16DA226F-4251-4948-BE03-C2CC9F3C0DB4}" destId="{66AFB440-AFF4-4DEB-993D-CB656CB140C5}" srcOrd="3" destOrd="0" parTransId="{2581F66D-60F8-4382-9A8A-67CB68BAD3DB}" sibTransId="{D0D28F9E-E335-4FE4-AC8F-23019FB99699}"/>
    <dgm:cxn modelId="{79BA1E0E-14B4-47EB-AD51-1E90CCD50FBE}" type="presOf" srcId="{0982CCB0-C781-425B-9B9C-A422B1D25827}" destId="{FF5D8CB0-F784-480C-9B60-6B7F218D5D7A}" srcOrd="0" destOrd="0" presId="urn:microsoft.com/office/officeart/2005/8/layout/vList2"/>
    <dgm:cxn modelId="{939CDF10-75FF-4362-805D-BFAE5D0D9C4A}" type="presOf" srcId="{66AFB440-AFF4-4DEB-993D-CB656CB140C5}" destId="{FBD78515-7507-40B7-ADD4-8B630527A4BD}" srcOrd="0" destOrd="0" presId="urn:microsoft.com/office/officeart/2005/8/layout/vList2"/>
    <dgm:cxn modelId="{0484A22A-4B19-4B83-8BF6-F3758E38FE92}" type="presOf" srcId="{ADB0D184-174D-41A2-A34F-DF3BA891DF7C}" destId="{EE9289F3-CB5E-453F-A2CB-30D31DC9FBA0}" srcOrd="0" destOrd="0" presId="urn:microsoft.com/office/officeart/2005/8/layout/vList2"/>
    <dgm:cxn modelId="{DE5F625E-0455-43C4-8166-47E569C7B249}" type="presOf" srcId="{16DA226F-4251-4948-BE03-C2CC9F3C0DB4}" destId="{15E860AE-B1DE-4572-8EF9-AE61D7D993A0}" srcOrd="0" destOrd="0" presId="urn:microsoft.com/office/officeart/2005/8/layout/vList2"/>
    <dgm:cxn modelId="{4D354F5E-ACDB-4A49-BDC4-8532F3E7EC4F}" srcId="{16DA226F-4251-4948-BE03-C2CC9F3C0DB4}" destId="{0982CCB0-C781-425B-9B9C-A422B1D25827}" srcOrd="0" destOrd="0" parTransId="{1BF0ABF9-BEB6-4401-8298-27387CAB06EB}" sibTransId="{4CE640BC-5C30-41AC-A06F-60373318672F}"/>
    <dgm:cxn modelId="{8C43B751-32B1-4EAB-8F2C-02118D3A7A74}" srcId="{16DA226F-4251-4948-BE03-C2CC9F3C0DB4}" destId="{ADB0D184-174D-41A2-A34F-DF3BA891DF7C}" srcOrd="2" destOrd="0" parTransId="{DAF16DEF-D5E1-4BFD-A2FD-8625326EA3B7}" sibTransId="{C9D552E8-EF71-4BD0-BDED-325B00210DC5}"/>
    <dgm:cxn modelId="{08D6A79D-18AC-4248-A3C4-2BA6AC7350F3}" srcId="{16DA226F-4251-4948-BE03-C2CC9F3C0DB4}" destId="{0151D768-B8DA-4DB6-8114-676EA80433FB}" srcOrd="1" destOrd="0" parTransId="{2CD02CF7-5EB0-43B4-8DBE-1CB6F3CD185D}" sibTransId="{B7D9F8FD-DBEF-4521-97BB-9D4D4D0242F8}"/>
    <dgm:cxn modelId="{43CE9AB3-4695-4B66-A6F5-05F2DD6CD32D}" type="presOf" srcId="{0151D768-B8DA-4DB6-8114-676EA80433FB}" destId="{2F49831D-F600-4CB1-AE3D-44B1504DDE69}" srcOrd="0" destOrd="0" presId="urn:microsoft.com/office/officeart/2005/8/layout/vList2"/>
    <dgm:cxn modelId="{02100047-B939-45E2-A4D4-52FDEAAD72CB}" type="presParOf" srcId="{15E860AE-B1DE-4572-8EF9-AE61D7D993A0}" destId="{FF5D8CB0-F784-480C-9B60-6B7F218D5D7A}" srcOrd="0" destOrd="0" presId="urn:microsoft.com/office/officeart/2005/8/layout/vList2"/>
    <dgm:cxn modelId="{B85BFEAC-5669-418B-A7D8-ACA09789C095}" type="presParOf" srcId="{15E860AE-B1DE-4572-8EF9-AE61D7D993A0}" destId="{1FDDD5FE-2837-4156-9051-852F76C1AE5C}" srcOrd="1" destOrd="0" presId="urn:microsoft.com/office/officeart/2005/8/layout/vList2"/>
    <dgm:cxn modelId="{FF7902F6-863E-4B15-A590-296D8C5C148E}" type="presParOf" srcId="{15E860AE-B1DE-4572-8EF9-AE61D7D993A0}" destId="{2F49831D-F600-4CB1-AE3D-44B1504DDE69}" srcOrd="2" destOrd="0" presId="urn:microsoft.com/office/officeart/2005/8/layout/vList2"/>
    <dgm:cxn modelId="{C3030B98-A500-4709-9116-23DAAFD4ECE1}" type="presParOf" srcId="{15E860AE-B1DE-4572-8EF9-AE61D7D993A0}" destId="{267C5B1F-C86A-4DD1-9463-418681911A58}" srcOrd="3" destOrd="0" presId="urn:microsoft.com/office/officeart/2005/8/layout/vList2"/>
    <dgm:cxn modelId="{069DB60A-6CAB-4A2E-8B69-5DCC17555DEE}" type="presParOf" srcId="{15E860AE-B1DE-4572-8EF9-AE61D7D993A0}" destId="{EE9289F3-CB5E-453F-A2CB-30D31DC9FBA0}" srcOrd="4" destOrd="0" presId="urn:microsoft.com/office/officeart/2005/8/layout/vList2"/>
    <dgm:cxn modelId="{F2538080-FA62-49AE-B19B-266191BFFCA3}" type="presParOf" srcId="{15E860AE-B1DE-4572-8EF9-AE61D7D993A0}" destId="{06A986E0-EBD1-48F2-94FC-4C2963FFDF68}" srcOrd="5" destOrd="0" presId="urn:microsoft.com/office/officeart/2005/8/layout/vList2"/>
    <dgm:cxn modelId="{57D6FB50-45A2-473B-8D07-BF3E67BC78C7}" type="presParOf" srcId="{15E860AE-B1DE-4572-8EF9-AE61D7D993A0}" destId="{FBD78515-7507-40B7-ADD4-8B630527A4B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3CF84A-E9C2-4D7C-ABB5-AE3E5B5F47F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CDB9EC-A8CB-41A7-870F-9F47D581292E}">
      <dgm:prSet/>
      <dgm:spPr/>
      <dgm:t>
        <a:bodyPr/>
        <a:lstStyle/>
        <a:p>
          <a:r>
            <a:rPr lang="en-US" b="1" i="0" dirty="0"/>
            <a:t>What It Does:</a:t>
          </a:r>
          <a:r>
            <a:rPr lang="en-US" b="0" i="0" dirty="0"/>
            <a:t> Detects rainfall and triggers automatic responses.</a:t>
          </a:r>
          <a:endParaRPr lang="en-US" dirty="0"/>
        </a:p>
      </dgm:t>
    </dgm:pt>
    <dgm:pt modelId="{D3130745-0195-44B1-8CC8-24370A67E695}" type="parTrans" cxnId="{B28FEBE8-E1AC-43E7-A724-790CEB1DFC65}">
      <dgm:prSet/>
      <dgm:spPr/>
      <dgm:t>
        <a:bodyPr/>
        <a:lstStyle/>
        <a:p>
          <a:endParaRPr lang="en-US"/>
        </a:p>
      </dgm:t>
    </dgm:pt>
    <dgm:pt modelId="{36606D75-5A4F-439F-85BB-3093BE70FA1F}" type="sibTrans" cxnId="{B28FEBE8-E1AC-43E7-A724-790CEB1DFC65}">
      <dgm:prSet/>
      <dgm:spPr/>
      <dgm:t>
        <a:bodyPr/>
        <a:lstStyle/>
        <a:p>
          <a:endParaRPr lang="en-US"/>
        </a:p>
      </dgm:t>
    </dgm:pt>
    <dgm:pt modelId="{E1A36045-E964-48A9-8085-A56B5D6E0F96}">
      <dgm:prSet/>
      <dgm:spPr/>
      <dgm:t>
        <a:bodyPr/>
        <a:lstStyle/>
        <a:p>
          <a:r>
            <a:rPr lang="en-US" b="1" i="0" dirty="0"/>
            <a:t>Basic Principle:</a:t>
          </a:r>
          <a:r>
            <a:rPr lang="en-US" b="0" i="0" dirty="0"/>
            <a:t> </a:t>
          </a:r>
        </a:p>
        <a:p>
          <a:r>
            <a:rPr lang="en-US" b="0" i="0" dirty="0"/>
            <a:t>Senses rain via changes in resistance or capacitance when raindrops hit a surface.</a:t>
          </a:r>
          <a:endParaRPr lang="en-US" dirty="0"/>
        </a:p>
      </dgm:t>
    </dgm:pt>
    <dgm:pt modelId="{14EAE6B8-90BD-4322-BE08-54ECD7D0BD46}" type="parTrans" cxnId="{4DE7D642-35F7-4769-9F54-3E96705D8680}">
      <dgm:prSet/>
      <dgm:spPr/>
      <dgm:t>
        <a:bodyPr/>
        <a:lstStyle/>
        <a:p>
          <a:endParaRPr lang="en-US"/>
        </a:p>
      </dgm:t>
    </dgm:pt>
    <dgm:pt modelId="{0557EB27-09FF-445C-9343-29077225A077}" type="sibTrans" cxnId="{4DE7D642-35F7-4769-9F54-3E96705D8680}">
      <dgm:prSet/>
      <dgm:spPr/>
      <dgm:t>
        <a:bodyPr/>
        <a:lstStyle/>
        <a:p>
          <a:endParaRPr lang="en-US"/>
        </a:p>
      </dgm:t>
    </dgm:pt>
    <dgm:pt modelId="{47DD241A-406D-4CE2-AACB-EA49DB92E504}">
      <dgm:prSet/>
      <dgm:spPr/>
      <dgm:t>
        <a:bodyPr/>
        <a:lstStyle/>
        <a:p>
          <a:endParaRPr lang="en-US" dirty="0"/>
        </a:p>
      </dgm:t>
    </dgm:pt>
    <dgm:pt modelId="{23C7E753-8138-4D82-89E5-342AD3507576}" type="parTrans" cxnId="{54886DEB-415D-4CE5-B733-8A4FDB6C5C85}">
      <dgm:prSet/>
      <dgm:spPr/>
      <dgm:t>
        <a:bodyPr/>
        <a:lstStyle/>
        <a:p>
          <a:endParaRPr lang="en-US"/>
        </a:p>
      </dgm:t>
    </dgm:pt>
    <dgm:pt modelId="{9333EC09-D75A-49C9-8D1C-D1BB0281AC5F}" type="sibTrans" cxnId="{54886DEB-415D-4CE5-B733-8A4FDB6C5C85}">
      <dgm:prSet/>
      <dgm:spPr/>
      <dgm:t>
        <a:bodyPr/>
        <a:lstStyle/>
        <a:p>
          <a:endParaRPr lang="en-US"/>
        </a:p>
      </dgm:t>
    </dgm:pt>
    <dgm:pt modelId="{8A833D40-A163-41B9-B63D-67782CEF99E8}">
      <dgm:prSet/>
      <dgm:spPr/>
      <dgm:t>
        <a:bodyPr/>
        <a:lstStyle/>
        <a:p>
          <a:r>
            <a:rPr lang="en-US" b="1" i="0" dirty="0"/>
            <a:t>Where You See It:</a:t>
          </a:r>
        </a:p>
        <a:p>
          <a:r>
            <a:rPr lang="en-US" b="1" i="0" dirty="0"/>
            <a:t>Automatic car wipers</a:t>
          </a:r>
          <a:r>
            <a:rPr lang="en-US" b="0" i="0" dirty="0"/>
            <a:t>, </a:t>
          </a:r>
          <a:r>
            <a:rPr lang="en-US" b="1" i="0" dirty="0"/>
            <a:t>Smart irrigation systems</a:t>
          </a:r>
          <a:r>
            <a:rPr lang="en-US" b="0" i="0" dirty="0"/>
            <a:t>, </a:t>
          </a:r>
          <a:r>
            <a:rPr lang="en-US" b="1" i="0" dirty="0"/>
            <a:t>Weather stations</a:t>
          </a:r>
          <a:r>
            <a:rPr lang="en-US" b="0" i="0" dirty="0"/>
            <a:t>.</a:t>
          </a:r>
          <a:endParaRPr lang="en-US" dirty="0"/>
        </a:p>
      </dgm:t>
    </dgm:pt>
    <dgm:pt modelId="{8ACCA1AE-4DFD-4B6C-9B15-457784E62977}" type="parTrans" cxnId="{3A1A172C-0B48-4994-81E0-5E0E01FB38C2}">
      <dgm:prSet/>
      <dgm:spPr/>
      <dgm:t>
        <a:bodyPr/>
        <a:lstStyle/>
        <a:p>
          <a:endParaRPr lang="en-US"/>
        </a:p>
      </dgm:t>
    </dgm:pt>
    <dgm:pt modelId="{6E982384-F9CE-4EF8-AD89-C8D8CDEB33D4}" type="sibTrans" cxnId="{3A1A172C-0B48-4994-81E0-5E0E01FB38C2}">
      <dgm:prSet/>
      <dgm:spPr/>
      <dgm:t>
        <a:bodyPr/>
        <a:lstStyle/>
        <a:p>
          <a:endParaRPr lang="en-US"/>
        </a:p>
      </dgm:t>
    </dgm:pt>
    <dgm:pt modelId="{8DC01717-940C-4737-9AFA-B02B8DDB1399}">
      <dgm:prSet/>
      <dgm:spPr/>
      <dgm:t>
        <a:bodyPr/>
        <a:lstStyle/>
        <a:p>
          <a:endParaRPr lang="en-US" dirty="0"/>
        </a:p>
      </dgm:t>
    </dgm:pt>
    <dgm:pt modelId="{C2D9DF01-5666-4A5C-AE43-48BD13155481}" type="parTrans" cxnId="{DC54E1C2-EAC1-40E7-ACC8-E3EA19A62724}">
      <dgm:prSet/>
      <dgm:spPr/>
      <dgm:t>
        <a:bodyPr/>
        <a:lstStyle/>
        <a:p>
          <a:endParaRPr lang="en-US"/>
        </a:p>
      </dgm:t>
    </dgm:pt>
    <dgm:pt modelId="{8A052E34-F1D5-4175-A08C-C88643BE5751}" type="sibTrans" cxnId="{DC54E1C2-EAC1-40E7-ACC8-E3EA19A62724}">
      <dgm:prSet/>
      <dgm:spPr/>
      <dgm:t>
        <a:bodyPr/>
        <a:lstStyle/>
        <a:p>
          <a:endParaRPr lang="en-US"/>
        </a:p>
      </dgm:t>
    </dgm:pt>
    <dgm:pt modelId="{CC354DDF-0287-4B82-8100-1C3702100BCB}">
      <dgm:prSet/>
      <dgm:spPr/>
      <dgm:t>
        <a:bodyPr/>
        <a:lstStyle/>
        <a:p>
          <a:r>
            <a:rPr lang="en-US" b="1" i="0" dirty="0"/>
            <a:t>Imagine this in Action:</a:t>
          </a:r>
        </a:p>
        <a:p>
          <a:r>
            <a:rPr lang="en-US" b="0" i="0" dirty="0"/>
            <a:t>Your car’s wipers start automatically when it starts raining—no hands needed.</a:t>
          </a:r>
          <a:endParaRPr lang="en-US" dirty="0"/>
        </a:p>
      </dgm:t>
    </dgm:pt>
    <dgm:pt modelId="{1E58219B-4272-4B1A-8758-54E846228A45}" type="sibTrans" cxnId="{BDA2B60A-D8A6-479A-A116-63D71EA7EF3D}">
      <dgm:prSet/>
      <dgm:spPr/>
      <dgm:t>
        <a:bodyPr/>
        <a:lstStyle/>
        <a:p>
          <a:endParaRPr lang="en-US"/>
        </a:p>
      </dgm:t>
    </dgm:pt>
    <dgm:pt modelId="{5E8BF7D5-F8F9-428B-9935-0AC3B57E943A}" type="parTrans" cxnId="{BDA2B60A-D8A6-479A-A116-63D71EA7EF3D}">
      <dgm:prSet/>
      <dgm:spPr/>
      <dgm:t>
        <a:bodyPr/>
        <a:lstStyle/>
        <a:p>
          <a:endParaRPr lang="en-US"/>
        </a:p>
      </dgm:t>
    </dgm:pt>
    <dgm:pt modelId="{2E5EB1CC-A9E8-43ED-A309-F84EAE9DCF98}" type="pres">
      <dgm:prSet presAssocID="{913CF84A-E9C2-4D7C-ABB5-AE3E5B5F47F7}" presName="linear" presStyleCnt="0">
        <dgm:presLayoutVars>
          <dgm:animLvl val="lvl"/>
          <dgm:resizeHandles val="exact"/>
        </dgm:presLayoutVars>
      </dgm:prSet>
      <dgm:spPr/>
    </dgm:pt>
    <dgm:pt modelId="{D909759E-327A-490C-9DE4-138D46F8E026}" type="pres">
      <dgm:prSet presAssocID="{68CDB9EC-A8CB-41A7-870F-9F47D581292E}" presName="parentText" presStyleLbl="node1" presStyleIdx="0" presStyleCnt="4">
        <dgm:presLayoutVars>
          <dgm:chMax val="0"/>
          <dgm:bulletEnabled val="1"/>
        </dgm:presLayoutVars>
      </dgm:prSet>
      <dgm:spPr/>
    </dgm:pt>
    <dgm:pt modelId="{46B0A3AF-0245-4A67-8C35-D7996DEFA2F4}" type="pres">
      <dgm:prSet presAssocID="{36606D75-5A4F-439F-85BB-3093BE70FA1F}" presName="spacer" presStyleCnt="0"/>
      <dgm:spPr/>
    </dgm:pt>
    <dgm:pt modelId="{747AF410-E15B-4EB0-A918-073D4BB9636C}" type="pres">
      <dgm:prSet presAssocID="{E1A36045-E964-48A9-8085-A56B5D6E0F96}" presName="parentText" presStyleLbl="node1" presStyleIdx="1" presStyleCnt="4">
        <dgm:presLayoutVars>
          <dgm:chMax val="0"/>
          <dgm:bulletEnabled val="1"/>
        </dgm:presLayoutVars>
      </dgm:prSet>
      <dgm:spPr/>
    </dgm:pt>
    <dgm:pt modelId="{386E7297-421C-4911-88E7-CF4B2724C6CB}" type="pres">
      <dgm:prSet presAssocID="{0557EB27-09FF-445C-9343-29077225A077}" presName="spacer" presStyleCnt="0"/>
      <dgm:spPr/>
    </dgm:pt>
    <dgm:pt modelId="{316AE0BB-E521-4670-83A8-DC5BB445AC53}" type="pres">
      <dgm:prSet presAssocID="{CC354DDF-0287-4B82-8100-1C3702100BCB}" presName="parentText" presStyleLbl="node1" presStyleIdx="2" presStyleCnt="4">
        <dgm:presLayoutVars>
          <dgm:chMax val="0"/>
          <dgm:bulletEnabled val="1"/>
        </dgm:presLayoutVars>
      </dgm:prSet>
      <dgm:spPr/>
    </dgm:pt>
    <dgm:pt modelId="{00D90EB3-6CC6-41AD-B1B2-2386F45127AD}" type="pres">
      <dgm:prSet presAssocID="{CC354DDF-0287-4B82-8100-1C3702100BCB}" presName="childText" presStyleLbl="revTx" presStyleIdx="0" presStyleCnt="2">
        <dgm:presLayoutVars>
          <dgm:bulletEnabled val="1"/>
        </dgm:presLayoutVars>
      </dgm:prSet>
      <dgm:spPr/>
    </dgm:pt>
    <dgm:pt modelId="{7405E018-E92C-4FEF-9111-B634BCF626C7}" type="pres">
      <dgm:prSet presAssocID="{8A833D40-A163-41B9-B63D-67782CEF99E8}" presName="parentText" presStyleLbl="node1" presStyleIdx="3" presStyleCnt="4" custLinFactNeighborY="-44620">
        <dgm:presLayoutVars>
          <dgm:chMax val="0"/>
          <dgm:bulletEnabled val="1"/>
        </dgm:presLayoutVars>
      </dgm:prSet>
      <dgm:spPr/>
    </dgm:pt>
    <dgm:pt modelId="{4523FD4A-C95A-4A73-9D42-02C526B22937}" type="pres">
      <dgm:prSet presAssocID="{8A833D40-A163-41B9-B63D-67782CEF99E8}" presName="childText" presStyleLbl="revTx" presStyleIdx="1" presStyleCnt="2">
        <dgm:presLayoutVars>
          <dgm:bulletEnabled val="1"/>
        </dgm:presLayoutVars>
      </dgm:prSet>
      <dgm:spPr/>
    </dgm:pt>
  </dgm:ptLst>
  <dgm:cxnLst>
    <dgm:cxn modelId="{BDA2B60A-D8A6-479A-A116-63D71EA7EF3D}" srcId="{913CF84A-E9C2-4D7C-ABB5-AE3E5B5F47F7}" destId="{CC354DDF-0287-4B82-8100-1C3702100BCB}" srcOrd="2" destOrd="0" parTransId="{5E8BF7D5-F8F9-428B-9935-0AC3B57E943A}" sibTransId="{1E58219B-4272-4B1A-8758-54E846228A45}"/>
    <dgm:cxn modelId="{2D32CB11-0150-401C-99A0-03316BE67FF7}" type="presOf" srcId="{47DD241A-406D-4CE2-AACB-EA49DB92E504}" destId="{00D90EB3-6CC6-41AD-B1B2-2386F45127AD}" srcOrd="0" destOrd="0" presId="urn:microsoft.com/office/officeart/2005/8/layout/vList2"/>
    <dgm:cxn modelId="{73676D25-E5A6-447F-AF66-61E696274FDD}" type="presOf" srcId="{E1A36045-E964-48A9-8085-A56B5D6E0F96}" destId="{747AF410-E15B-4EB0-A918-073D4BB9636C}" srcOrd="0" destOrd="0" presId="urn:microsoft.com/office/officeart/2005/8/layout/vList2"/>
    <dgm:cxn modelId="{3A1A172C-0B48-4994-81E0-5E0E01FB38C2}" srcId="{913CF84A-E9C2-4D7C-ABB5-AE3E5B5F47F7}" destId="{8A833D40-A163-41B9-B63D-67782CEF99E8}" srcOrd="3" destOrd="0" parTransId="{8ACCA1AE-4DFD-4B6C-9B15-457784E62977}" sibTransId="{6E982384-F9CE-4EF8-AD89-C8D8CDEB33D4}"/>
    <dgm:cxn modelId="{4DE7D642-35F7-4769-9F54-3E96705D8680}" srcId="{913CF84A-E9C2-4D7C-ABB5-AE3E5B5F47F7}" destId="{E1A36045-E964-48A9-8085-A56B5D6E0F96}" srcOrd="1" destOrd="0" parTransId="{14EAE6B8-90BD-4322-BE08-54ECD7D0BD46}" sibTransId="{0557EB27-09FF-445C-9343-29077225A077}"/>
    <dgm:cxn modelId="{ACF4A94F-281D-4144-B926-36F514F126C0}" type="presOf" srcId="{8DC01717-940C-4737-9AFA-B02B8DDB1399}" destId="{4523FD4A-C95A-4A73-9D42-02C526B22937}" srcOrd="0" destOrd="0" presId="urn:microsoft.com/office/officeart/2005/8/layout/vList2"/>
    <dgm:cxn modelId="{562898B7-A245-45F8-B15D-003493E8BBFF}" type="presOf" srcId="{68CDB9EC-A8CB-41A7-870F-9F47D581292E}" destId="{D909759E-327A-490C-9DE4-138D46F8E026}" srcOrd="0" destOrd="0" presId="urn:microsoft.com/office/officeart/2005/8/layout/vList2"/>
    <dgm:cxn modelId="{44255BBB-80B4-44F5-B748-363B27899C96}" type="presOf" srcId="{8A833D40-A163-41B9-B63D-67782CEF99E8}" destId="{7405E018-E92C-4FEF-9111-B634BCF626C7}" srcOrd="0" destOrd="0" presId="urn:microsoft.com/office/officeart/2005/8/layout/vList2"/>
    <dgm:cxn modelId="{DC54E1C2-EAC1-40E7-ACC8-E3EA19A62724}" srcId="{8A833D40-A163-41B9-B63D-67782CEF99E8}" destId="{8DC01717-940C-4737-9AFA-B02B8DDB1399}" srcOrd="0" destOrd="0" parTransId="{C2D9DF01-5666-4A5C-AE43-48BD13155481}" sibTransId="{8A052E34-F1D5-4175-A08C-C88643BE5751}"/>
    <dgm:cxn modelId="{563EDECC-4B80-483E-842C-F276B6256C5B}" type="presOf" srcId="{913CF84A-E9C2-4D7C-ABB5-AE3E5B5F47F7}" destId="{2E5EB1CC-A9E8-43ED-A309-F84EAE9DCF98}" srcOrd="0" destOrd="0" presId="urn:microsoft.com/office/officeart/2005/8/layout/vList2"/>
    <dgm:cxn modelId="{40D131D4-723D-4AC1-98B2-3F670CC70E1B}" type="presOf" srcId="{CC354DDF-0287-4B82-8100-1C3702100BCB}" destId="{316AE0BB-E521-4670-83A8-DC5BB445AC53}" srcOrd="0" destOrd="0" presId="urn:microsoft.com/office/officeart/2005/8/layout/vList2"/>
    <dgm:cxn modelId="{B28FEBE8-E1AC-43E7-A724-790CEB1DFC65}" srcId="{913CF84A-E9C2-4D7C-ABB5-AE3E5B5F47F7}" destId="{68CDB9EC-A8CB-41A7-870F-9F47D581292E}" srcOrd="0" destOrd="0" parTransId="{D3130745-0195-44B1-8CC8-24370A67E695}" sibTransId="{36606D75-5A4F-439F-85BB-3093BE70FA1F}"/>
    <dgm:cxn modelId="{54886DEB-415D-4CE5-B733-8A4FDB6C5C85}" srcId="{CC354DDF-0287-4B82-8100-1C3702100BCB}" destId="{47DD241A-406D-4CE2-AACB-EA49DB92E504}" srcOrd="0" destOrd="0" parTransId="{23C7E753-8138-4D82-89E5-342AD3507576}" sibTransId="{9333EC09-D75A-49C9-8D1C-D1BB0281AC5F}"/>
    <dgm:cxn modelId="{011DCFAE-E709-4B0F-84E7-C35A9CC9B10A}" type="presParOf" srcId="{2E5EB1CC-A9E8-43ED-A309-F84EAE9DCF98}" destId="{D909759E-327A-490C-9DE4-138D46F8E026}" srcOrd="0" destOrd="0" presId="urn:microsoft.com/office/officeart/2005/8/layout/vList2"/>
    <dgm:cxn modelId="{3D2BACD7-5E34-4DD8-9F54-757F717A62F4}" type="presParOf" srcId="{2E5EB1CC-A9E8-43ED-A309-F84EAE9DCF98}" destId="{46B0A3AF-0245-4A67-8C35-D7996DEFA2F4}" srcOrd="1" destOrd="0" presId="urn:microsoft.com/office/officeart/2005/8/layout/vList2"/>
    <dgm:cxn modelId="{6C227983-CA92-4D48-9205-8FD2020AD91E}" type="presParOf" srcId="{2E5EB1CC-A9E8-43ED-A309-F84EAE9DCF98}" destId="{747AF410-E15B-4EB0-A918-073D4BB9636C}" srcOrd="2" destOrd="0" presId="urn:microsoft.com/office/officeart/2005/8/layout/vList2"/>
    <dgm:cxn modelId="{6F0F001A-1805-4E5B-A460-FC42C4E9A925}" type="presParOf" srcId="{2E5EB1CC-A9E8-43ED-A309-F84EAE9DCF98}" destId="{386E7297-421C-4911-88E7-CF4B2724C6CB}" srcOrd="3" destOrd="0" presId="urn:microsoft.com/office/officeart/2005/8/layout/vList2"/>
    <dgm:cxn modelId="{EC694845-9E90-41F2-8668-B883BC2FCA02}" type="presParOf" srcId="{2E5EB1CC-A9E8-43ED-A309-F84EAE9DCF98}" destId="{316AE0BB-E521-4670-83A8-DC5BB445AC53}" srcOrd="4" destOrd="0" presId="urn:microsoft.com/office/officeart/2005/8/layout/vList2"/>
    <dgm:cxn modelId="{41A9A100-721D-42BE-BB99-AA36AA2DF013}" type="presParOf" srcId="{2E5EB1CC-A9E8-43ED-A309-F84EAE9DCF98}" destId="{00D90EB3-6CC6-41AD-B1B2-2386F45127AD}" srcOrd="5" destOrd="0" presId="urn:microsoft.com/office/officeart/2005/8/layout/vList2"/>
    <dgm:cxn modelId="{C9B7E842-E14F-4C93-9C2D-90582BF63FEC}" type="presParOf" srcId="{2E5EB1CC-A9E8-43ED-A309-F84EAE9DCF98}" destId="{7405E018-E92C-4FEF-9111-B634BCF626C7}" srcOrd="6" destOrd="0" presId="urn:microsoft.com/office/officeart/2005/8/layout/vList2"/>
    <dgm:cxn modelId="{0E2237DF-72AF-4997-B5B7-252BE598272D}" type="presParOf" srcId="{2E5EB1CC-A9E8-43ED-A309-F84EAE9DCF98}" destId="{4523FD4A-C95A-4A73-9D42-02C526B2293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B9B2CE-55F7-473B-86FF-C1512B6DB1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8405D9A-166A-4A25-BC2B-2562357FF510}">
      <dgm:prSet/>
      <dgm:spPr/>
      <dgm:t>
        <a:bodyPr/>
        <a:lstStyle/>
        <a:p>
          <a:r>
            <a:rPr lang="en-US" b="1" i="0"/>
            <a:t>What It Does:</a:t>
          </a:r>
          <a:r>
            <a:rPr lang="en-US" b="0" i="0"/>
            <a:t> Identifies colors by measuring light reflected off surfaces and converting it into RGB values.</a:t>
          </a:r>
          <a:endParaRPr lang="en-US"/>
        </a:p>
      </dgm:t>
    </dgm:pt>
    <dgm:pt modelId="{6812D85F-5FC5-48E2-8CEF-42DBDE0A47FB}" type="parTrans" cxnId="{8A84FC2E-6B3C-4A88-87FF-4622F77C764F}">
      <dgm:prSet/>
      <dgm:spPr/>
      <dgm:t>
        <a:bodyPr/>
        <a:lstStyle/>
        <a:p>
          <a:endParaRPr lang="en-US"/>
        </a:p>
      </dgm:t>
    </dgm:pt>
    <dgm:pt modelId="{3EB535ED-DACD-471F-BE32-6625579B6AEB}" type="sibTrans" cxnId="{8A84FC2E-6B3C-4A88-87FF-4622F77C764F}">
      <dgm:prSet/>
      <dgm:spPr/>
      <dgm:t>
        <a:bodyPr/>
        <a:lstStyle/>
        <a:p>
          <a:endParaRPr lang="en-US"/>
        </a:p>
      </dgm:t>
    </dgm:pt>
    <dgm:pt modelId="{015AA674-32DC-49A8-B8D0-5A3DEC89342F}">
      <dgm:prSet/>
      <dgm:spPr/>
      <dgm:t>
        <a:bodyPr/>
        <a:lstStyle/>
        <a:p>
          <a:r>
            <a:rPr lang="en-US" b="1" i="0"/>
            <a:t>Basic Principle:</a:t>
          </a:r>
          <a:r>
            <a:rPr lang="en-US" b="0" i="0"/>
            <a:t> Detects light intensities in the </a:t>
          </a:r>
          <a:r>
            <a:rPr lang="en-US" b="1" i="0"/>
            <a:t>Red</a:t>
          </a:r>
          <a:r>
            <a:rPr lang="en-US" b="0" i="0"/>
            <a:t>, </a:t>
          </a:r>
          <a:r>
            <a:rPr lang="en-US" b="1" i="0"/>
            <a:t>Green</a:t>
          </a:r>
          <a:r>
            <a:rPr lang="en-US" b="0" i="0"/>
            <a:t>, and </a:t>
          </a:r>
          <a:r>
            <a:rPr lang="en-US" b="1" i="0"/>
            <a:t>Blue</a:t>
          </a:r>
          <a:r>
            <a:rPr lang="en-US" b="0" i="0"/>
            <a:t> spectrum to determine color.</a:t>
          </a:r>
          <a:endParaRPr lang="en-US"/>
        </a:p>
      </dgm:t>
    </dgm:pt>
    <dgm:pt modelId="{700C9C85-2BE3-4CE6-A8CB-CAFA77CE49FC}" type="parTrans" cxnId="{BD69F54C-A8E1-4BD7-ABAC-BBECF40189FF}">
      <dgm:prSet/>
      <dgm:spPr/>
      <dgm:t>
        <a:bodyPr/>
        <a:lstStyle/>
        <a:p>
          <a:endParaRPr lang="en-US"/>
        </a:p>
      </dgm:t>
    </dgm:pt>
    <dgm:pt modelId="{97DC10CF-3FAE-4628-9D28-C23834303541}" type="sibTrans" cxnId="{BD69F54C-A8E1-4BD7-ABAC-BBECF40189FF}">
      <dgm:prSet/>
      <dgm:spPr/>
      <dgm:t>
        <a:bodyPr/>
        <a:lstStyle/>
        <a:p>
          <a:endParaRPr lang="en-US"/>
        </a:p>
      </dgm:t>
    </dgm:pt>
    <dgm:pt modelId="{2CE3B9FC-8075-4996-A70C-B06395C45913}">
      <dgm:prSet/>
      <dgm:spPr/>
      <dgm:t>
        <a:bodyPr/>
        <a:lstStyle/>
        <a:p>
          <a:r>
            <a:rPr lang="en-US" b="1" i="0" dirty="0"/>
            <a:t>Imagine this in Action:</a:t>
          </a:r>
        </a:p>
        <a:p>
          <a:r>
            <a:rPr lang="en-US" b="1" i="0" dirty="0"/>
            <a:t>Automatic car wipers</a:t>
          </a:r>
          <a:r>
            <a:rPr lang="en-US" b="0" i="0" dirty="0"/>
            <a:t>, </a:t>
          </a:r>
          <a:r>
            <a:rPr lang="en-US" b="1" i="0" dirty="0"/>
            <a:t>Smart irrigation systems</a:t>
          </a:r>
          <a:r>
            <a:rPr lang="en-US" b="0" i="0" dirty="0"/>
            <a:t>, </a:t>
          </a:r>
          <a:r>
            <a:rPr lang="en-US" b="1" i="0" dirty="0"/>
            <a:t>Weather stations</a:t>
          </a:r>
          <a:r>
            <a:rPr lang="en-US" b="0" i="0" dirty="0"/>
            <a:t>.</a:t>
          </a:r>
          <a:endParaRPr lang="en-US" dirty="0"/>
        </a:p>
      </dgm:t>
    </dgm:pt>
    <dgm:pt modelId="{7D60E393-40CA-409B-9B4F-D041689BEB93}" type="parTrans" cxnId="{1E7527D1-2223-4043-9D4B-4F83FECC2C23}">
      <dgm:prSet/>
      <dgm:spPr/>
      <dgm:t>
        <a:bodyPr/>
        <a:lstStyle/>
        <a:p>
          <a:endParaRPr lang="en-US"/>
        </a:p>
      </dgm:t>
    </dgm:pt>
    <dgm:pt modelId="{2A57FA30-22F4-4A79-B305-608B543D948F}" type="sibTrans" cxnId="{1E7527D1-2223-4043-9D4B-4F83FECC2C23}">
      <dgm:prSet/>
      <dgm:spPr/>
      <dgm:t>
        <a:bodyPr/>
        <a:lstStyle/>
        <a:p>
          <a:endParaRPr lang="en-US"/>
        </a:p>
      </dgm:t>
    </dgm:pt>
    <dgm:pt modelId="{ECA17B22-0A8E-4770-8791-D5E9AE9715D3}">
      <dgm:prSet/>
      <dgm:spPr/>
      <dgm:t>
        <a:bodyPr/>
        <a:lstStyle/>
        <a:p>
          <a:endParaRPr lang="en-US" dirty="0"/>
        </a:p>
      </dgm:t>
    </dgm:pt>
    <dgm:pt modelId="{E53D1D72-ACD5-4765-86AF-85CF21065311}" type="parTrans" cxnId="{5657265D-897F-4526-B31C-B8ADEB30B791}">
      <dgm:prSet/>
      <dgm:spPr/>
      <dgm:t>
        <a:bodyPr/>
        <a:lstStyle/>
        <a:p>
          <a:endParaRPr lang="en-US"/>
        </a:p>
      </dgm:t>
    </dgm:pt>
    <dgm:pt modelId="{D4FD7030-6EFA-4749-83BE-4BFA9B255171}" type="sibTrans" cxnId="{5657265D-897F-4526-B31C-B8ADEB30B791}">
      <dgm:prSet/>
      <dgm:spPr/>
      <dgm:t>
        <a:bodyPr/>
        <a:lstStyle/>
        <a:p>
          <a:endParaRPr lang="en-US"/>
        </a:p>
      </dgm:t>
    </dgm:pt>
    <dgm:pt modelId="{61F578E8-9AEA-4648-A6F9-A2A291C1F255}">
      <dgm:prSet/>
      <dgm:spPr/>
      <dgm:t>
        <a:bodyPr/>
        <a:lstStyle/>
        <a:p>
          <a:r>
            <a:rPr lang="en-US" b="1" i="0" dirty="0"/>
            <a:t>Where You See It:</a:t>
          </a:r>
        </a:p>
        <a:p>
          <a:r>
            <a:rPr lang="en-US" b="1" i="0" dirty="0"/>
            <a:t>Manufacturing quality control</a:t>
          </a:r>
          <a:r>
            <a:rPr lang="en-US" b="0" i="0" dirty="0"/>
            <a:t>, </a:t>
          </a:r>
          <a:r>
            <a:rPr lang="en-US" b="1" i="0" dirty="0"/>
            <a:t>Robotics</a:t>
          </a:r>
          <a:r>
            <a:rPr lang="en-US" b="0" i="0" dirty="0"/>
            <a:t>, </a:t>
          </a:r>
          <a:r>
            <a:rPr lang="en-US" b="1" i="0" dirty="0"/>
            <a:t>Color matching systems</a:t>
          </a:r>
          <a:r>
            <a:rPr lang="en-US" b="0" i="0" dirty="0"/>
            <a:t>.</a:t>
          </a:r>
          <a:endParaRPr lang="en-US" dirty="0"/>
        </a:p>
      </dgm:t>
    </dgm:pt>
    <dgm:pt modelId="{BA6F68D0-3095-427D-B7B4-97A131A3DEAE}" type="parTrans" cxnId="{2F85D426-3963-4F52-BEB4-D0B9403AC486}">
      <dgm:prSet/>
      <dgm:spPr/>
      <dgm:t>
        <a:bodyPr/>
        <a:lstStyle/>
        <a:p>
          <a:endParaRPr lang="en-US"/>
        </a:p>
      </dgm:t>
    </dgm:pt>
    <dgm:pt modelId="{FAA389A1-99ED-4A5D-9272-CCCEDB238C9D}" type="sibTrans" cxnId="{2F85D426-3963-4F52-BEB4-D0B9403AC486}">
      <dgm:prSet/>
      <dgm:spPr/>
      <dgm:t>
        <a:bodyPr/>
        <a:lstStyle/>
        <a:p>
          <a:endParaRPr lang="en-US"/>
        </a:p>
      </dgm:t>
    </dgm:pt>
    <dgm:pt modelId="{CAA4A88C-E510-4041-8A64-8524CAA9BDEB}">
      <dgm:prSet/>
      <dgm:spPr/>
      <dgm:t>
        <a:bodyPr/>
        <a:lstStyle/>
        <a:p>
          <a:endParaRPr lang="en-US" dirty="0"/>
        </a:p>
      </dgm:t>
    </dgm:pt>
    <dgm:pt modelId="{5105F288-35F0-4E4B-84FE-D0BC3CF8D423}" type="parTrans" cxnId="{20409482-E1B0-40B6-AD46-B72102D68CF9}">
      <dgm:prSet/>
      <dgm:spPr/>
      <dgm:t>
        <a:bodyPr/>
        <a:lstStyle/>
        <a:p>
          <a:endParaRPr lang="en-US"/>
        </a:p>
      </dgm:t>
    </dgm:pt>
    <dgm:pt modelId="{8F59994F-74C0-4FE6-8778-D95006076D68}" type="sibTrans" cxnId="{20409482-E1B0-40B6-AD46-B72102D68CF9}">
      <dgm:prSet/>
      <dgm:spPr/>
      <dgm:t>
        <a:bodyPr/>
        <a:lstStyle/>
        <a:p>
          <a:endParaRPr lang="en-US"/>
        </a:p>
      </dgm:t>
    </dgm:pt>
    <dgm:pt modelId="{34D97957-8AC5-4B2E-B97D-F0333FCCC49D}" type="pres">
      <dgm:prSet presAssocID="{9CB9B2CE-55F7-473B-86FF-C1512B6DB149}" presName="linear" presStyleCnt="0">
        <dgm:presLayoutVars>
          <dgm:animLvl val="lvl"/>
          <dgm:resizeHandles val="exact"/>
        </dgm:presLayoutVars>
      </dgm:prSet>
      <dgm:spPr/>
    </dgm:pt>
    <dgm:pt modelId="{25F4657F-86F5-4FB9-B71D-9E1264275E90}" type="pres">
      <dgm:prSet presAssocID="{18405D9A-166A-4A25-BC2B-2562357FF510}" presName="parentText" presStyleLbl="node1" presStyleIdx="0" presStyleCnt="4">
        <dgm:presLayoutVars>
          <dgm:chMax val="0"/>
          <dgm:bulletEnabled val="1"/>
        </dgm:presLayoutVars>
      </dgm:prSet>
      <dgm:spPr/>
    </dgm:pt>
    <dgm:pt modelId="{7F9D8403-5A92-434E-BC0E-0C158C319234}" type="pres">
      <dgm:prSet presAssocID="{3EB535ED-DACD-471F-BE32-6625579B6AEB}" presName="spacer" presStyleCnt="0"/>
      <dgm:spPr/>
    </dgm:pt>
    <dgm:pt modelId="{6A8926B7-498E-4074-B716-76BE4AAC5E19}" type="pres">
      <dgm:prSet presAssocID="{015AA674-32DC-49A8-B8D0-5A3DEC89342F}" presName="parentText" presStyleLbl="node1" presStyleIdx="1" presStyleCnt="4">
        <dgm:presLayoutVars>
          <dgm:chMax val="0"/>
          <dgm:bulletEnabled val="1"/>
        </dgm:presLayoutVars>
      </dgm:prSet>
      <dgm:spPr/>
    </dgm:pt>
    <dgm:pt modelId="{AEE9F356-24D7-4242-8B7E-9EE2D6F14618}" type="pres">
      <dgm:prSet presAssocID="{97DC10CF-3FAE-4628-9D28-C23834303541}" presName="spacer" presStyleCnt="0"/>
      <dgm:spPr/>
    </dgm:pt>
    <dgm:pt modelId="{DB45ECAF-9BF5-4B98-9AE1-5F8954247C65}" type="pres">
      <dgm:prSet presAssocID="{2CE3B9FC-8075-4996-A70C-B06395C45913}" presName="parentText" presStyleLbl="node1" presStyleIdx="2" presStyleCnt="4">
        <dgm:presLayoutVars>
          <dgm:chMax val="0"/>
          <dgm:bulletEnabled val="1"/>
        </dgm:presLayoutVars>
      </dgm:prSet>
      <dgm:spPr/>
    </dgm:pt>
    <dgm:pt modelId="{BFC14CBB-A164-4BD3-9AF1-3341CB199D08}" type="pres">
      <dgm:prSet presAssocID="{2CE3B9FC-8075-4996-A70C-B06395C45913}" presName="childText" presStyleLbl="revTx" presStyleIdx="0" presStyleCnt="2">
        <dgm:presLayoutVars>
          <dgm:bulletEnabled val="1"/>
        </dgm:presLayoutVars>
      </dgm:prSet>
      <dgm:spPr/>
    </dgm:pt>
    <dgm:pt modelId="{E4A9026B-1788-4202-AEB8-51EB08A2B5D4}" type="pres">
      <dgm:prSet presAssocID="{61F578E8-9AEA-4648-A6F9-A2A291C1F255}" presName="parentText" presStyleLbl="node1" presStyleIdx="3" presStyleCnt="4" custLinFactNeighborX="-104" custLinFactNeighborY="-44446">
        <dgm:presLayoutVars>
          <dgm:chMax val="0"/>
          <dgm:bulletEnabled val="1"/>
        </dgm:presLayoutVars>
      </dgm:prSet>
      <dgm:spPr/>
    </dgm:pt>
    <dgm:pt modelId="{A60A41DA-B864-40BA-BD41-F4EC2874E713}" type="pres">
      <dgm:prSet presAssocID="{61F578E8-9AEA-4648-A6F9-A2A291C1F255}" presName="childText" presStyleLbl="revTx" presStyleIdx="1" presStyleCnt="2">
        <dgm:presLayoutVars>
          <dgm:bulletEnabled val="1"/>
        </dgm:presLayoutVars>
      </dgm:prSet>
      <dgm:spPr/>
    </dgm:pt>
  </dgm:ptLst>
  <dgm:cxnLst>
    <dgm:cxn modelId="{2F85D426-3963-4F52-BEB4-D0B9403AC486}" srcId="{9CB9B2CE-55F7-473B-86FF-C1512B6DB149}" destId="{61F578E8-9AEA-4648-A6F9-A2A291C1F255}" srcOrd="3" destOrd="0" parTransId="{BA6F68D0-3095-427D-B7B4-97A131A3DEAE}" sibTransId="{FAA389A1-99ED-4A5D-9272-CCCEDB238C9D}"/>
    <dgm:cxn modelId="{8A84FC2E-6B3C-4A88-87FF-4622F77C764F}" srcId="{9CB9B2CE-55F7-473B-86FF-C1512B6DB149}" destId="{18405D9A-166A-4A25-BC2B-2562357FF510}" srcOrd="0" destOrd="0" parTransId="{6812D85F-5FC5-48E2-8CEF-42DBDE0A47FB}" sibTransId="{3EB535ED-DACD-471F-BE32-6625579B6AEB}"/>
    <dgm:cxn modelId="{392ADB31-794C-4E6A-9300-3492F4B07950}" type="presOf" srcId="{CAA4A88C-E510-4041-8A64-8524CAA9BDEB}" destId="{A60A41DA-B864-40BA-BD41-F4EC2874E713}" srcOrd="0" destOrd="0" presId="urn:microsoft.com/office/officeart/2005/8/layout/vList2"/>
    <dgm:cxn modelId="{5657265D-897F-4526-B31C-B8ADEB30B791}" srcId="{2CE3B9FC-8075-4996-A70C-B06395C45913}" destId="{ECA17B22-0A8E-4770-8791-D5E9AE9715D3}" srcOrd="0" destOrd="0" parTransId="{E53D1D72-ACD5-4765-86AF-85CF21065311}" sibTransId="{D4FD7030-6EFA-4749-83BE-4BFA9B255171}"/>
    <dgm:cxn modelId="{DBBB2F66-6C73-47FA-A9A5-6FD661990862}" type="presOf" srcId="{2CE3B9FC-8075-4996-A70C-B06395C45913}" destId="{DB45ECAF-9BF5-4B98-9AE1-5F8954247C65}" srcOrd="0" destOrd="0" presId="urn:microsoft.com/office/officeart/2005/8/layout/vList2"/>
    <dgm:cxn modelId="{49E45A47-8E6B-48DB-8FE9-903E2FAF6895}" type="presOf" srcId="{61F578E8-9AEA-4648-A6F9-A2A291C1F255}" destId="{E4A9026B-1788-4202-AEB8-51EB08A2B5D4}" srcOrd="0" destOrd="0" presId="urn:microsoft.com/office/officeart/2005/8/layout/vList2"/>
    <dgm:cxn modelId="{BD69F54C-A8E1-4BD7-ABAC-BBECF40189FF}" srcId="{9CB9B2CE-55F7-473B-86FF-C1512B6DB149}" destId="{015AA674-32DC-49A8-B8D0-5A3DEC89342F}" srcOrd="1" destOrd="0" parTransId="{700C9C85-2BE3-4CE6-A8CB-CAFA77CE49FC}" sibTransId="{97DC10CF-3FAE-4628-9D28-C23834303541}"/>
    <dgm:cxn modelId="{5ECE7F79-D58A-496B-AAA0-CE7824E8D1C6}" type="presOf" srcId="{18405D9A-166A-4A25-BC2B-2562357FF510}" destId="{25F4657F-86F5-4FB9-B71D-9E1264275E90}" srcOrd="0" destOrd="0" presId="urn:microsoft.com/office/officeart/2005/8/layout/vList2"/>
    <dgm:cxn modelId="{20409482-E1B0-40B6-AD46-B72102D68CF9}" srcId="{61F578E8-9AEA-4648-A6F9-A2A291C1F255}" destId="{CAA4A88C-E510-4041-8A64-8524CAA9BDEB}" srcOrd="0" destOrd="0" parTransId="{5105F288-35F0-4E4B-84FE-D0BC3CF8D423}" sibTransId="{8F59994F-74C0-4FE6-8778-D95006076D68}"/>
    <dgm:cxn modelId="{E6E8318C-9350-4DB1-B087-A0F4E231C88F}" type="presOf" srcId="{9CB9B2CE-55F7-473B-86FF-C1512B6DB149}" destId="{34D97957-8AC5-4B2E-B97D-F0333FCCC49D}" srcOrd="0" destOrd="0" presId="urn:microsoft.com/office/officeart/2005/8/layout/vList2"/>
    <dgm:cxn modelId="{64B927B5-8430-4236-998D-FBE386F2B040}" type="presOf" srcId="{ECA17B22-0A8E-4770-8791-D5E9AE9715D3}" destId="{BFC14CBB-A164-4BD3-9AF1-3341CB199D08}" srcOrd="0" destOrd="0" presId="urn:microsoft.com/office/officeart/2005/8/layout/vList2"/>
    <dgm:cxn modelId="{1E7527D1-2223-4043-9D4B-4F83FECC2C23}" srcId="{9CB9B2CE-55F7-473B-86FF-C1512B6DB149}" destId="{2CE3B9FC-8075-4996-A70C-B06395C45913}" srcOrd="2" destOrd="0" parTransId="{7D60E393-40CA-409B-9B4F-D041689BEB93}" sibTransId="{2A57FA30-22F4-4A79-B305-608B543D948F}"/>
    <dgm:cxn modelId="{EE1DFEE5-9D3C-4B1E-ACD7-A83F06F2DE1D}" type="presOf" srcId="{015AA674-32DC-49A8-B8D0-5A3DEC89342F}" destId="{6A8926B7-498E-4074-B716-76BE4AAC5E19}" srcOrd="0" destOrd="0" presId="urn:microsoft.com/office/officeart/2005/8/layout/vList2"/>
    <dgm:cxn modelId="{D7EE2FDE-6E98-42FF-9A58-BAD6EB85E3E5}" type="presParOf" srcId="{34D97957-8AC5-4B2E-B97D-F0333FCCC49D}" destId="{25F4657F-86F5-4FB9-B71D-9E1264275E90}" srcOrd="0" destOrd="0" presId="urn:microsoft.com/office/officeart/2005/8/layout/vList2"/>
    <dgm:cxn modelId="{D9301460-1079-4C89-A2FB-CB7104B1C3D2}" type="presParOf" srcId="{34D97957-8AC5-4B2E-B97D-F0333FCCC49D}" destId="{7F9D8403-5A92-434E-BC0E-0C158C319234}" srcOrd="1" destOrd="0" presId="urn:microsoft.com/office/officeart/2005/8/layout/vList2"/>
    <dgm:cxn modelId="{F5A37EFC-5AA2-40BC-87DF-4CCB2A511B34}" type="presParOf" srcId="{34D97957-8AC5-4B2E-B97D-F0333FCCC49D}" destId="{6A8926B7-498E-4074-B716-76BE4AAC5E19}" srcOrd="2" destOrd="0" presId="urn:microsoft.com/office/officeart/2005/8/layout/vList2"/>
    <dgm:cxn modelId="{A391AD6A-110F-45C3-9774-17C33F8BE636}" type="presParOf" srcId="{34D97957-8AC5-4B2E-B97D-F0333FCCC49D}" destId="{AEE9F356-24D7-4242-8B7E-9EE2D6F14618}" srcOrd="3" destOrd="0" presId="urn:microsoft.com/office/officeart/2005/8/layout/vList2"/>
    <dgm:cxn modelId="{D89D6E56-7192-4C06-8113-C818C246C4A9}" type="presParOf" srcId="{34D97957-8AC5-4B2E-B97D-F0333FCCC49D}" destId="{DB45ECAF-9BF5-4B98-9AE1-5F8954247C65}" srcOrd="4" destOrd="0" presId="urn:microsoft.com/office/officeart/2005/8/layout/vList2"/>
    <dgm:cxn modelId="{C6449045-33CF-4FCF-BF2B-0817F9D36695}" type="presParOf" srcId="{34D97957-8AC5-4B2E-B97D-F0333FCCC49D}" destId="{BFC14CBB-A164-4BD3-9AF1-3341CB199D08}" srcOrd="5" destOrd="0" presId="urn:microsoft.com/office/officeart/2005/8/layout/vList2"/>
    <dgm:cxn modelId="{66CB701C-2D60-44D1-9A24-A314BB129B4B}" type="presParOf" srcId="{34D97957-8AC5-4B2E-B97D-F0333FCCC49D}" destId="{E4A9026B-1788-4202-AEB8-51EB08A2B5D4}" srcOrd="6" destOrd="0" presId="urn:microsoft.com/office/officeart/2005/8/layout/vList2"/>
    <dgm:cxn modelId="{EB8D1E65-6C09-4A6F-9EFD-2EBF79C296F7}" type="presParOf" srcId="{34D97957-8AC5-4B2E-B97D-F0333FCCC49D}" destId="{A60A41DA-B864-40BA-BD41-F4EC2874E713}"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7DB5AF5-DC6D-4DC2-B4F0-412F2679893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0D1C4A2-52E8-4810-A2E4-B893B5D034B0}">
      <dgm:prSet/>
      <dgm:spPr/>
      <dgm:t>
        <a:bodyPr/>
        <a:lstStyle/>
        <a:p>
          <a:r>
            <a:rPr lang="en-US" b="1" i="0" dirty="0"/>
            <a:t>What It Does:</a:t>
          </a:r>
          <a:r>
            <a:rPr lang="en-US" b="0" i="0" dirty="0"/>
            <a:t> Wirelessly identifies and tracks objects using electromagnetic fields and RFID tags.</a:t>
          </a:r>
          <a:endParaRPr lang="en-US" dirty="0"/>
        </a:p>
      </dgm:t>
    </dgm:pt>
    <dgm:pt modelId="{13563006-6538-4EC2-A49B-A5FEED43DA53}" type="parTrans" cxnId="{3DEDC30D-E0E8-46C4-A762-7D18745E1E82}">
      <dgm:prSet/>
      <dgm:spPr/>
      <dgm:t>
        <a:bodyPr/>
        <a:lstStyle/>
        <a:p>
          <a:endParaRPr lang="en-US"/>
        </a:p>
      </dgm:t>
    </dgm:pt>
    <dgm:pt modelId="{25FFD1B7-32CA-4259-82B8-089B48E10920}" type="sibTrans" cxnId="{3DEDC30D-E0E8-46C4-A762-7D18745E1E82}">
      <dgm:prSet/>
      <dgm:spPr/>
      <dgm:t>
        <a:bodyPr/>
        <a:lstStyle/>
        <a:p>
          <a:endParaRPr lang="en-US"/>
        </a:p>
      </dgm:t>
    </dgm:pt>
    <dgm:pt modelId="{4B9D645A-F35D-47ED-BF58-98C4DBCF1381}">
      <dgm:prSet/>
      <dgm:spPr/>
      <dgm:t>
        <a:bodyPr/>
        <a:lstStyle/>
        <a:p>
          <a:r>
            <a:rPr lang="en-US" b="1" i="0"/>
            <a:t>Basic Principle:</a:t>
          </a:r>
          <a:r>
            <a:rPr lang="en-US" b="0" i="0"/>
            <a:t> RFID readers emit radio waves that activate tags, which send back data (like an ID or serial number).</a:t>
          </a:r>
          <a:endParaRPr lang="en-US"/>
        </a:p>
      </dgm:t>
    </dgm:pt>
    <dgm:pt modelId="{21F2F898-C082-4A53-A366-92CA5116F80B}" type="parTrans" cxnId="{5A21886F-5D50-44D0-B4C4-EBC05F886743}">
      <dgm:prSet/>
      <dgm:spPr/>
      <dgm:t>
        <a:bodyPr/>
        <a:lstStyle/>
        <a:p>
          <a:endParaRPr lang="en-US"/>
        </a:p>
      </dgm:t>
    </dgm:pt>
    <dgm:pt modelId="{7937AF4F-4A13-4FD3-80CB-20CF8CB10C3C}" type="sibTrans" cxnId="{5A21886F-5D50-44D0-B4C4-EBC05F886743}">
      <dgm:prSet/>
      <dgm:spPr/>
      <dgm:t>
        <a:bodyPr/>
        <a:lstStyle/>
        <a:p>
          <a:endParaRPr lang="en-US"/>
        </a:p>
      </dgm:t>
    </dgm:pt>
    <dgm:pt modelId="{E23F6C6D-F313-4725-93C9-33AA2C250BD0}">
      <dgm:prSet/>
      <dgm:spPr/>
      <dgm:t>
        <a:bodyPr/>
        <a:lstStyle/>
        <a:p>
          <a:r>
            <a:rPr lang="en-US" b="1" i="0"/>
            <a:t>Imagine this in Action:</a:t>
          </a:r>
          <a:endParaRPr lang="en-US"/>
        </a:p>
      </dgm:t>
    </dgm:pt>
    <dgm:pt modelId="{32A1375B-A0D1-4795-A860-485039BCFB8E}" type="parTrans" cxnId="{392E8062-2D2E-41C0-B55B-CEB7F0C257D5}">
      <dgm:prSet/>
      <dgm:spPr/>
      <dgm:t>
        <a:bodyPr/>
        <a:lstStyle/>
        <a:p>
          <a:endParaRPr lang="en-US"/>
        </a:p>
      </dgm:t>
    </dgm:pt>
    <dgm:pt modelId="{720F41F4-9F2C-47C2-8410-BEFD3875ADBE}" type="sibTrans" cxnId="{392E8062-2D2E-41C0-B55B-CEB7F0C257D5}">
      <dgm:prSet/>
      <dgm:spPr/>
      <dgm:t>
        <a:bodyPr/>
        <a:lstStyle/>
        <a:p>
          <a:endParaRPr lang="en-US"/>
        </a:p>
      </dgm:t>
    </dgm:pt>
    <dgm:pt modelId="{934E2DF6-4A38-4A77-BA1D-619C160CCECF}">
      <dgm:prSet/>
      <dgm:spPr/>
      <dgm:t>
        <a:bodyPr/>
        <a:lstStyle/>
        <a:p>
          <a:r>
            <a:rPr lang="en-US" b="0" i="0"/>
            <a:t>You walk into a </a:t>
          </a:r>
          <a:r>
            <a:rPr lang="en-US" b="1" i="0"/>
            <a:t>building</a:t>
          </a:r>
          <a:r>
            <a:rPr lang="en-US" b="0" i="0"/>
            <a:t> and your </a:t>
          </a:r>
          <a:r>
            <a:rPr lang="en-US" b="1" i="0"/>
            <a:t>RFID access card</a:t>
          </a:r>
          <a:r>
            <a:rPr lang="en-US" b="0" i="0"/>
            <a:t> automatically unlocks the door.</a:t>
          </a:r>
          <a:endParaRPr lang="en-US"/>
        </a:p>
      </dgm:t>
    </dgm:pt>
    <dgm:pt modelId="{3427A333-21A9-4C39-8ABD-BE4CC5F16DA8}" type="parTrans" cxnId="{00D61F4B-444B-476C-8778-69492E7479A7}">
      <dgm:prSet/>
      <dgm:spPr/>
      <dgm:t>
        <a:bodyPr/>
        <a:lstStyle/>
        <a:p>
          <a:endParaRPr lang="en-US"/>
        </a:p>
      </dgm:t>
    </dgm:pt>
    <dgm:pt modelId="{AE970231-0480-4F8D-A9BC-84AD7203CFC6}" type="sibTrans" cxnId="{00D61F4B-444B-476C-8778-69492E7479A7}">
      <dgm:prSet/>
      <dgm:spPr/>
      <dgm:t>
        <a:bodyPr/>
        <a:lstStyle/>
        <a:p>
          <a:endParaRPr lang="en-US"/>
        </a:p>
      </dgm:t>
    </dgm:pt>
    <dgm:pt modelId="{F494E095-5015-4CB4-844F-54E222BFC0B8}">
      <dgm:prSet/>
      <dgm:spPr/>
      <dgm:t>
        <a:bodyPr/>
        <a:lstStyle/>
        <a:p>
          <a:r>
            <a:rPr lang="en-US" b="1" i="0"/>
            <a:t>Where You See It:</a:t>
          </a:r>
          <a:endParaRPr lang="en-US"/>
        </a:p>
      </dgm:t>
    </dgm:pt>
    <dgm:pt modelId="{C334B5A8-B1FD-4B92-A8F0-73474AB92D7B}" type="parTrans" cxnId="{F8388BF8-B938-4820-A685-93EC0E949C67}">
      <dgm:prSet/>
      <dgm:spPr/>
      <dgm:t>
        <a:bodyPr/>
        <a:lstStyle/>
        <a:p>
          <a:endParaRPr lang="en-US"/>
        </a:p>
      </dgm:t>
    </dgm:pt>
    <dgm:pt modelId="{9C76AE3D-5D16-40F6-94CF-99AF8008D10D}" type="sibTrans" cxnId="{F8388BF8-B938-4820-A685-93EC0E949C67}">
      <dgm:prSet/>
      <dgm:spPr/>
      <dgm:t>
        <a:bodyPr/>
        <a:lstStyle/>
        <a:p>
          <a:endParaRPr lang="en-US"/>
        </a:p>
      </dgm:t>
    </dgm:pt>
    <dgm:pt modelId="{7520BEFA-E2C4-47A8-9F21-BD1CE470FDFC}">
      <dgm:prSet/>
      <dgm:spPr/>
      <dgm:t>
        <a:bodyPr/>
        <a:lstStyle/>
        <a:p>
          <a:r>
            <a:rPr lang="en-US" b="1" i="0"/>
            <a:t>Access control</a:t>
          </a:r>
          <a:r>
            <a:rPr lang="en-US" b="0" i="0"/>
            <a:t> systems, </a:t>
          </a:r>
          <a:r>
            <a:rPr lang="en-US" b="1" i="0"/>
            <a:t>Inventory management</a:t>
          </a:r>
          <a:r>
            <a:rPr lang="en-US" b="0" i="0"/>
            <a:t>, </a:t>
          </a:r>
          <a:r>
            <a:rPr lang="en-US" b="1" i="0"/>
            <a:t>Contactless payment</a:t>
          </a:r>
          <a:r>
            <a:rPr lang="en-US" b="0" i="0"/>
            <a:t> (e.g., metro cards, credit cards).</a:t>
          </a:r>
          <a:endParaRPr lang="en-US"/>
        </a:p>
      </dgm:t>
    </dgm:pt>
    <dgm:pt modelId="{1875A78E-0A22-485F-A1C3-01FCE937F04A}" type="parTrans" cxnId="{BF01A70F-B148-40E6-8AAE-8614B6EA3477}">
      <dgm:prSet/>
      <dgm:spPr/>
      <dgm:t>
        <a:bodyPr/>
        <a:lstStyle/>
        <a:p>
          <a:endParaRPr lang="en-US"/>
        </a:p>
      </dgm:t>
    </dgm:pt>
    <dgm:pt modelId="{4205578A-BCBA-4E5E-88A6-8F2F481B187A}" type="sibTrans" cxnId="{BF01A70F-B148-40E6-8AAE-8614B6EA3477}">
      <dgm:prSet/>
      <dgm:spPr/>
      <dgm:t>
        <a:bodyPr/>
        <a:lstStyle/>
        <a:p>
          <a:endParaRPr lang="en-US"/>
        </a:p>
      </dgm:t>
    </dgm:pt>
    <dgm:pt modelId="{9C2BD803-7EDE-4046-829A-D2DF2C2690EB}" type="pres">
      <dgm:prSet presAssocID="{87DB5AF5-DC6D-4DC2-B4F0-412F2679893A}" presName="root" presStyleCnt="0">
        <dgm:presLayoutVars>
          <dgm:dir/>
          <dgm:resizeHandles val="exact"/>
        </dgm:presLayoutVars>
      </dgm:prSet>
      <dgm:spPr/>
    </dgm:pt>
    <dgm:pt modelId="{C0547C5F-3A75-4047-B4F6-830A56084A8B}" type="pres">
      <dgm:prSet presAssocID="{10D1C4A2-52E8-4810-A2E4-B893B5D034B0}" presName="compNode" presStyleCnt="0"/>
      <dgm:spPr/>
    </dgm:pt>
    <dgm:pt modelId="{E496C05A-FC37-44C6-9D2A-7239388CC33B}" type="pres">
      <dgm:prSet presAssocID="{10D1C4A2-52E8-4810-A2E4-B893B5D034B0}" presName="bgRect" presStyleLbl="bgShp" presStyleIdx="0" presStyleCnt="4"/>
      <dgm:spPr/>
    </dgm:pt>
    <dgm:pt modelId="{2677DAF3-CBA0-4DC4-B9EF-4C21F53E8E34}" type="pres">
      <dgm:prSet presAssocID="{10D1C4A2-52E8-4810-A2E4-B893B5D034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A989E33F-77B2-4174-8D90-A597791EDB7A}" type="pres">
      <dgm:prSet presAssocID="{10D1C4A2-52E8-4810-A2E4-B893B5D034B0}" presName="spaceRect" presStyleCnt="0"/>
      <dgm:spPr/>
    </dgm:pt>
    <dgm:pt modelId="{361E3537-6467-4E7B-8F8C-7AE93C6E396B}" type="pres">
      <dgm:prSet presAssocID="{10D1C4A2-52E8-4810-A2E4-B893B5D034B0}" presName="parTx" presStyleLbl="revTx" presStyleIdx="0" presStyleCnt="6">
        <dgm:presLayoutVars>
          <dgm:chMax val="0"/>
          <dgm:chPref val="0"/>
        </dgm:presLayoutVars>
      </dgm:prSet>
      <dgm:spPr/>
    </dgm:pt>
    <dgm:pt modelId="{45D82884-30A2-459F-A483-5A371EA08018}" type="pres">
      <dgm:prSet presAssocID="{25FFD1B7-32CA-4259-82B8-089B48E10920}" presName="sibTrans" presStyleCnt="0"/>
      <dgm:spPr/>
    </dgm:pt>
    <dgm:pt modelId="{BAFEA4C4-3559-4479-B7A9-921488B4683A}" type="pres">
      <dgm:prSet presAssocID="{4B9D645A-F35D-47ED-BF58-98C4DBCF1381}" presName="compNode" presStyleCnt="0"/>
      <dgm:spPr/>
    </dgm:pt>
    <dgm:pt modelId="{6FABC55B-7544-4B26-A0EE-86C6AB81BF51}" type="pres">
      <dgm:prSet presAssocID="{4B9D645A-F35D-47ED-BF58-98C4DBCF1381}" presName="bgRect" presStyleLbl="bgShp" presStyleIdx="1" presStyleCnt="4"/>
      <dgm:spPr/>
    </dgm:pt>
    <dgm:pt modelId="{6BAED913-2037-4534-9F2B-634862386E44}" type="pres">
      <dgm:prSet presAssocID="{4B9D645A-F35D-47ED-BF58-98C4DBCF13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3B2A1B3E-8B3C-4310-8FA3-FE9250274B1D}" type="pres">
      <dgm:prSet presAssocID="{4B9D645A-F35D-47ED-BF58-98C4DBCF1381}" presName="spaceRect" presStyleCnt="0"/>
      <dgm:spPr/>
    </dgm:pt>
    <dgm:pt modelId="{9F0E4628-FAA3-47E8-8678-3FA7622FC945}" type="pres">
      <dgm:prSet presAssocID="{4B9D645A-F35D-47ED-BF58-98C4DBCF1381}" presName="parTx" presStyleLbl="revTx" presStyleIdx="1" presStyleCnt="6">
        <dgm:presLayoutVars>
          <dgm:chMax val="0"/>
          <dgm:chPref val="0"/>
        </dgm:presLayoutVars>
      </dgm:prSet>
      <dgm:spPr/>
    </dgm:pt>
    <dgm:pt modelId="{8B401090-898A-4A51-B290-D9A98620E19B}" type="pres">
      <dgm:prSet presAssocID="{7937AF4F-4A13-4FD3-80CB-20CF8CB10C3C}" presName="sibTrans" presStyleCnt="0"/>
      <dgm:spPr/>
    </dgm:pt>
    <dgm:pt modelId="{558C25AB-66B2-4F8F-9674-3BB0DEF432B5}" type="pres">
      <dgm:prSet presAssocID="{E23F6C6D-F313-4725-93C9-33AA2C250BD0}" presName="compNode" presStyleCnt="0"/>
      <dgm:spPr/>
    </dgm:pt>
    <dgm:pt modelId="{BA05DCE1-064E-40D1-B3BB-96E4363CCAF1}" type="pres">
      <dgm:prSet presAssocID="{E23F6C6D-F313-4725-93C9-33AA2C250BD0}" presName="bgRect" presStyleLbl="bgShp" presStyleIdx="2" presStyleCnt="4"/>
      <dgm:spPr/>
    </dgm:pt>
    <dgm:pt modelId="{BBA0A1B5-0602-4A58-84FC-581BE0C5014E}" type="pres">
      <dgm:prSet presAssocID="{E23F6C6D-F313-4725-93C9-33AA2C250B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6C5872A0-0951-49A6-85B5-A81FB23B980C}" type="pres">
      <dgm:prSet presAssocID="{E23F6C6D-F313-4725-93C9-33AA2C250BD0}" presName="spaceRect" presStyleCnt="0"/>
      <dgm:spPr/>
    </dgm:pt>
    <dgm:pt modelId="{170E192D-BC2C-4595-BD55-B801BDCAC152}" type="pres">
      <dgm:prSet presAssocID="{E23F6C6D-F313-4725-93C9-33AA2C250BD0}" presName="parTx" presStyleLbl="revTx" presStyleIdx="2" presStyleCnt="6">
        <dgm:presLayoutVars>
          <dgm:chMax val="0"/>
          <dgm:chPref val="0"/>
        </dgm:presLayoutVars>
      </dgm:prSet>
      <dgm:spPr/>
    </dgm:pt>
    <dgm:pt modelId="{5B22F00D-1880-4829-AF48-FAFEF10E282A}" type="pres">
      <dgm:prSet presAssocID="{E23F6C6D-F313-4725-93C9-33AA2C250BD0}" presName="desTx" presStyleLbl="revTx" presStyleIdx="3" presStyleCnt="6">
        <dgm:presLayoutVars/>
      </dgm:prSet>
      <dgm:spPr/>
    </dgm:pt>
    <dgm:pt modelId="{4498DB02-4A0B-4006-9821-8C9964B6B93A}" type="pres">
      <dgm:prSet presAssocID="{720F41F4-9F2C-47C2-8410-BEFD3875ADBE}" presName="sibTrans" presStyleCnt="0"/>
      <dgm:spPr/>
    </dgm:pt>
    <dgm:pt modelId="{5605F098-ADFA-489F-9995-7CE98C7F3DC8}" type="pres">
      <dgm:prSet presAssocID="{F494E095-5015-4CB4-844F-54E222BFC0B8}" presName="compNode" presStyleCnt="0"/>
      <dgm:spPr/>
    </dgm:pt>
    <dgm:pt modelId="{08ACD4F8-2093-4777-A7E9-FD030FC6678A}" type="pres">
      <dgm:prSet presAssocID="{F494E095-5015-4CB4-844F-54E222BFC0B8}" presName="bgRect" presStyleLbl="bgShp" presStyleIdx="3" presStyleCnt="4"/>
      <dgm:spPr/>
    </dgm:pt>
    <dgm:pt modelId="{2DB119BE-0048-4E4C-B7A6-459A99BAAEDA}" type="pres">
      <dgm:prSet presAssocID="{F494E095-5015-4CB4-844F-54E222BFC0B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gister"/>
        </a:ext>
      </dgm:extLst>
    </dgm:pt>
    <dgm:pt modelId="{309DB367-18A7-48A9-9314-277EC69C8AE0}" type="pres">
      <dgm:prSet presAssocID="{F494E095-5015-4CB4-844F-54E222BFC0B8}" presName="spaceRect" presStyleCnt="0"/>
      <dgm:spPr/>
    </dgm:pt>
    <dgm:pt modelId="{2B6E4D59-2757-442F-B16B-CD8D37C24E9B}" type="pres">
      <dgm:prSet presAssocID="{F494E095-5015-4CB4-844F-54E222BFC0B8}" presName="parTx" presStyleLbl="revTx" presStyleIdx="4" presStyleCnt="6">
        <dgm:presLayoutVars>
          <dgm:chMax val="0"/>
          <dgm:chPref val="0"/>
        </dgm:presLayoutVars>
      </dgm:prSet>
      <dgm:spPr/>
    </dgm:pt>
    <dgm:pt modelId="{03362A9C-3F67-4E28-8902-A78A26C7C06E}" type="pres">
      <dgm:prSet presAssocID="{F494E095-5015-4CB4-844F-54E222BFC0B8}" presName="desTx" presStyleLbl="revTx" presStyleIdx="5" presStyleCnt="6">
        <dgm:presLayoutVars/>
      </dgm:prSet>
      <dgm:spPr/>
    </dgm:pt>
  </dgm:ptLst>
  <dgm:cxnLst>
    <dgm:cxn modelId="{3DEDC30D-E0E8-46C4-A762-7D18745E1E82}" srcId="{87DB5AF5-DC6D-4DC2-B4F0-412F2679893A}" destId="{10D1C4A2-52E8-4810-A2E4-B893B5D034B0}" srcOrd="0" destOrd="0" parTransId="{13563006-6538-4EC2-A49B-A5FEED43DA53}" sibTransId="{25FFD1B7-32CA-4259-82B8-089B48E10920}"/>
    <dgm:cxn modelId="{BF01A70F-B148-40E6-8AAE-8614B6EA3477}" srcId="{F494E095-5015-4CB4-844F-54E222BFC0B8}" destId="{7520BEFA-E2C4-47A8-9F21-BD1CE470FDFC}" srcOrd="0" destOrd="0" parTransId="{1875A78E-0A22-485F-A1C3-01FCE937F04A}" sibTransId="{4205578A-BCBA-4E5E-88A6-8F2F481B187A}"/>
    <dgm:cxn modelId="{392E8062-2D2E-41C0-B55B-CEB7F0C257D5}" srcId="{87DB5AF5-DC6D-4DC2-B4F0-412F2679893A}" destId="{E23F6C6D-F313-4725-93C9-33AA2C250BD0}" srcOrd="2" destOrd="0" parTransId="{32A1375B-A0D1-4795-A860-485039BCFB8E}" sibTransId="{720F41F4-9F2C-47C2-8410-BEFD3875ADBE}"/>
    <dgm:cxn modelId="{B4B92165-690B-4BEB-AFE2-584EBB3C73FA}" type="presOf" srcId="{87DB5AF5-DC6D-4DC2-B4F0-412F2679893A}" destId="{9C2BD803-7EDE-4046-829A-D2DF2C2690EB}" srcOrd="0" destOrd="0" presId="urn:microsoft.com/office/officeart/2018/2/layout/IconVerticalSolidList"/>
    <dgm:cxn modelId="{00D61F4B-444B-476C-8778-69492E7479A7}" srcId="{E23F6C6D-F313-4725-93C9-33AA2C250BD0}" destId="{934E2DF6-4A38-4A77-BA1D-619C160CCECF}" srcOrd="0" destOrd="0" parTransId="{3427A333-21A9-4C39-8ABD-BE4CC5F16DA8}" sibTransId="{AE970231-0480-4F8D-A9BC-84AD7203CFC6}"/>
    <dgm:cxn modelId="{7E0BA34B-62A3-44FA-BD57-A29C6D202453}" type="presOf" srcId="{4B9D645A-F35D-47ED-BF58-98C4DBCF1381}" destId="{9F0E4628-FAA3-47E8-8678-3FA7622FC945}" srcOrd="0" destOrd="0" presId="urn:microsoft.com/office/officeart/2018/2/layout/IconVerticalSolidList"/>
    <dgm:cxn modelId="{5A21886F-5D50-44D0-B4C4-EBC05F886743}" srcId="{87DB5AF5-DC6D-4DC2-B4F0-412F2679893A}" destId="{4B9D645A-F35D-47ED-BF58-98C4DBCF1381}" srcOrd="1" destOrd="0" parTransId="{21F2F898-C082-4A53-A366-92CA5116F80B}" sibTransId="{7937AF4F-4A13-4FD3-80CB-20CF8CB10C3C}"/>
    <dgm:cxn modelId="{21E09C8A-D0AB-4156-9464-FE32FDB934E9}" type="presOf" srcId="{F494E095-5015-4CB4-844F-54E222BFC0B8}" destId="{2B6E4D59-2757-442F-B16B-CD8D37C24E9B}" srcOrd="0" destOrd="0" presId="urn:microsoft.com/office/officeart/2018/2/layout/IconVerticalSolidList"/>
    <dgm:cxn modelId="{77638F93-192C-4633-ABC5-0461E400EA7F}" type="presOf" srcId="{E23F6C6D-F313-4725-93C9-33AA2C250BD0}" destId="{170E192D-BC2C-4595-BD55-B801BDCAC152}" srcOrd="0" destOrd="0" presId="urn:microsoft.com/office/officeart/2018/2/layout/IconVerticalSolidList"/>
    <dgm:cxn modelId="{E1DB7BAE-1581-4A67-9907-275F661D9410}" type="presOf" srcId="{934E2DF6-4A38-4A77-BA1D-619C160CCECF}" destId="{5B22F00D-1880-4829-AF48-FAFEF10E282A}" srcOrd="0" destOrd="0" presId="urn:microsoft.com/office/officeart/2018/2/layout/IconVerticalSolidList"/>
    <dgm:cxn modelId="{5287B3BA-A6DE-4556-980F-E8BD078F240D}" type="presOf" srcId="{7520BEFA-E2C4-47A8-9F21-BD1CE470FDFC}" destId="{03362A9C-3F67-4E28-8902-A78A26C7C06E}" srcOrd="0" destOrd="0" presId="urn:microsoft.com/office/officeart/2018/2/layout/IconVerticalSolidList"/>
    <dgm:cxn modelId="{1E5683EC-F471-435E-8A06-81E48F9FFA40}" type="presOf" srcId="{10D1C4A2-52E8-4810-A2E4-B893B5D034B0}" destId="{361E3537-6467-4E7B-8F8C-7AE93C6E396B}" srcOrd="0" destOrd="0" presId="urn:microsoft.com/office/officeart/2018/2/layout/IconVerticalSolidList"/>
    <dgm:cxn modelId="{F8388BF8-B938-4820-A685-93EC0E949C67}" srcId="{87DB5AF5-DC6D-4DC2-B4F0-412F2679893A}" destId="{F494E095-5015-4CB4-844F-54E222BFC0B8}" srcOrd="3" destOrd="0" parTransId="{C334B5A8-B1FD-4B92-A8F0-73474AB92D7B}" sibTransId="{9C76AE3D-5D16-40F6-94CF-99AF8008D10D}"/>
    <dgm:cxn modelId="{BBC60D6E-3DAF-473A-BD68-EA94D042AE9F}" type="presParOf" srcId="{9C2BD803-7EDE-4046-829A-D2DF2C2690EB}" destId="{C0547C5F-3A75-4047-B4F6-830A56084A8B}" srcOrd="0" destOrd="0" presId="urn:microsoft.com/office/officeart/2018/2/layout/IconVerticalSolidList"/>
    <dgm:cxn modelId="{377B429D-310A-4FA5-91EE-BFE6E670FAE0}" type="presParOf" srcId="{C0547C5F-3A75-4047-B4F6-830A56084A8B}" destId="{E496C05A-FC37-44C6-9D2A-7239388CC33B}" srcOrd="0" destOrd="0" presId="urn:microsoft.com/office/officeart/2018/2/layout/IconVerticalSolidList"/>
    <dgm:cxn modelId="{1439679F-B494-4770-803C-2F2714A9C892}" type="presParOf" srcId="{C0547C5F-3A75-4047-B4F6-830A56084A8B}" destId="{2677DAF3-CBA0-4DC4-B9EF-4C21F53E8E34}" srcOrd="1" destOrd="0" presId="urn:microsoft.com/office/officeart/2018/2/layout/IconVerticalSolidList"/>
    <dgm:cxn modelId="{D6D474E9-7781-4949-8770-97F8763875D5}" type="presParOf" srcId="{C0547C5F-3A75-4047-B4F6-830A56084A8B}" destId="{A989E33F-77B2-4174-8D90-A597791EDB7A}" srcOrd="2" destOrd="0" presId="urn:microsoft.com/office/officeart/2018/2/layout/IconVerticalSolidList"/>
    <dgm:cxn modelId="{13E47652-EBEB-4726-95A6-7E34F3F7B04A}" type="presParOf" srcId="{C0547C5F-3A75-4047-B4F6-830A56084A8B}" destId="{361E3537-6467-4E7B-8F8C-7AE93C6E396B}" srcOrd="3" destOrd="0" presId="urn:microsoft.com/office/officeart/2018/2/layout/IconVerticalSolidList"/>
    <dgm:cxn modelId="{63C88179-462B-49D4-AC68-179969826504}" type="presParOf" srcId="{9C2BD803-7EDE-4046-829A-D2DF2C2690EB}" destId="{45D82884-30A2-459F-A483-5A371EA08018}" srcOrd="1" destOrd="0" presId="urn:microsoft.com/office/officeart/2018/2/layout/IconVerticalSolidList"/>
    <dgm:cxn modelId="{864486BA-97AF-4637-A337-1FA5B5673480}" type="presParOf" srcId="{9C2BD803-7EDE-4046-829A-D2DF2C2690EB}" destId="{BAFEA4C4-3559-4479-B7A9-921488B4683A}" srcOrd="2" destOrd="0" presId="urn:microsoft.com/office/officeart/2018/2/layout/IconVerticalSolidList"/>
    <dgm:cxn modelId="{EDAD0ACC-3026-419A-855D-AA5A218A6F20}" type="presParOf" srcId="{BAFEA4C4-3559-4479-B7A9-921488B4683A}" destId="{6FABC55B-7544-4B26-A0EE-86C6AB81BF51}" srcOrd="0" destOrd="0" presId="urn:microsoft.com/office/officeart/2018/2/layout/IconVerticalSolidList"/>
    <dgm:cxn modelId="{3338F669-97F4-4F57-A137-A94802882CBF}" type="presParOf" srcId="{BAFEA4C4-3559-4479-B7A9-921488B4683A}" destId="{6BAED913-2037-4534-9F2B-634862386E44}" srcOrd="1" destOrd="0" presId="urn:microsoft.com/office/officeart/2018/2/layout/IconVerticalSolidList"/>
    <dgm:cxn modelId="{662F0867-8C0C-49C1-B05B-2489C9DBC68E}" type="presParOf" srcId="{BAFEA4C4-3559-4479-B7A9-921488B4683A}" destId="{3B2A1B3E-8B3C-4310-8FA3-FE9250274B1D}" srcOrd="2" destOrd="0" presId="urn:microsoft.com/office/officeart/2018/2/layout/IconVerticalSolidList"/>
    <dgm:cxn modelId="{A691A87B-8E3C-4877-937D-44E61F952B78}" type="presParOf" srcId="{BAFEA4C4-3559-4479-B7A9-921488B4683A}" destId="{9F0E4628-FAA3-47E8-8678-3FA7622FC945}" srcOrd="3" destOrd="0" presId="urn:microsoft.com/office/officeart/2018/2/layout/IconVerticalSolidList"/>
    <dgm:cxn modelId="{3B51BD67-AD77-43D9-BF62-2A1F0959CE57}" type="presParOf" srcId="{9C2BD803-7EDE-4046-829A-D2DF2C2690EB}" destId="{8B401090-898A-4A51-B290-D9A98620E19B}" srcOrd="3" destOrd="0" presId="urn:microsoft.com/office/officeart/2018/2/layout/IconVerticalSolidList"/>
    <dgm:cxn modelId="{514E3760-9D5B-431C-9492-DCF3F85B1E29}" type="presParOf" srcId="{9C2BD803-7EDE-4046-829A-D2DF2C2690EB}" destId="{558C25AB-66B2-4F8F-9674-3BB0DEF432B5}" srcOrd="4" destOrd="0" presId="urn:microsoft.com/office/officeart/2018/2/layout/IconVerticalSolidList"/>
    <dgm:cxn modelId="{984635F9-8F54-47D4-9025-9640F0EAE8B5}" type="presParOf" srcId="{558C25AB-66B2-4F8F-9674-3BB0DEF432B5}" destId="{BA05DCE1-064E-40D1-B3BB-96E4363CCAF1}" srcOrd="0" destOrd="0" presId="urn:microsoft.com/office/officeart/2018/2/layout/IconVerticalSolidList"/>
    <dgm:cxn modelId="{8E024E62-2C5A-45E1-91A1-77EA32D7F659}" type="presParOf" srcId="{558C25AB-66B2-4F8F-9674-3BB0DEF432B5}" destId="{BBA0A1B5-0602-4A58-84FC-581BE0C5014E}" srcOrd="1" destOrd="0" presId="urn:microsoft.com/office/officeart/2018/2/layout/IconVerticalSolidList"/>
    <dgm:cxn modelId="{CC107951-DE8A-43FB-8D13-E99AED6F674A}" type="presParOf" srcId="{558C25AB-66B2-4F8F-9674-3BB0DEF432B5}" destId="{6C5872A0-0951-49A6-85B5-A81FB23B980C}" srcOrd="2" destOrd="0" presId="urn:microsoft.com/office/officeart/2018/2/layout/IconVerticalSolidList"/>
    <dgm:cxn modelId="{B85D8D18-E143-419A-874F-F55B430FF8E8}" type="presParOf" srcId="{558C25AB-66B2-4F8F-9674-3BB0DEF432B5}" destId="{170E192D-BC2C-4595-BD55-B801BDCAC152}" srcOrd="3" destOrd="0" presId="urn:microsoft.com/office/officeart/2018/2/layout/IconVerticalSolidList"/>
    <dgm:cxn modelId="{3E32803C-9694-4E98-9D43-D273CA635695}" type="presParOf" srcId="{558C25AB-66B2-4F8F-9674-3BB0DEF432B5}" destId="{5B22F00D-1880-4829-AF48-FAFEF10E282A}" srcOrd="4" destOrd="0" presId="urn:microsoft.com/office/officeart/2018/2/layout/IconVerticalSolidList"/>
    <dgm:cxn modelId="{27AA6C3E-8BAC-46F4-9C34-2CD8DB895A9C}" type="presParOf" srcId="{9C2BD803-7EDE-4046-829A-D2DF2C2690EB}" destId="{4498DB02-4A0B-4006-9821-8C9964B6B93A}" srcOrd="5" destOrd="0" presId="urn:microsoft.com/office/officeart/2018/2/layout/IconVerticalSolidList"/>
    <dgm:cxn modelId="{0AC5076B-2AA9-46B4-99D5-A6B8249CBDF0}" type="presParOf" srcId="{9C2BD803-7EDE-4046-829A-D2DF2C2690EB}" destId="{5605F098-ADFA-489F-9995-7CE98C7F3DC8}" srcOrd="6" destOrd="0" presId="urn:microsoft.com/office/officeart/2018/2/layout/IconVerticalSolidList"/>
    <dgm:cxn modelId="{0BD0499A-6B88-451D-A170-CA98DF5F1603}" type="presParOf" srcId="{5605F098-ADFA-489F-9995-7CE98C7F3DC8}" destId="{08ACD4F8-2093-4777-A7E9-FD030FC6678A}" srcOrd="0" destOrd="0" presId="urn:microsoft.com/office/officeart/2018/2/layout/IconVerticalSolidList"/>
    <dgm:cxn modelId="{506C39E6-66F1-49B9-862E-068209A8EA0E}" type="presParOf" srcId="{5605F098-ADFA-489F-9995-7CE98C7F3DC8}" destId="{2DB119BE-0048-4E4C-B7A6-459A99BAAEDA}" srcOrd="1" destOrd="0" presId="urn:microsoft.com/office/officeart/2018/2/layout/IconVerticalSolidList"/>
    <dgm:cxn modelId="{977CE41F-43B2-45D6-926B-A01CCFDBC3E0}" type="presParOf" srcId="{5605F098-ADFA-489F-9995-7CE98C7F3DC8}" destId="{309DB367-18A7-48A9-9314-277EC69C8AE0}" srcOrd="2" destOrd="0" presId="urn:microsoft.com/office/officeart/2018/2/layout/IconVerticalSolidList"/>
    <dgm:cxn modelId="{D2C73E98-3CE7-4382-9487-17982EC5B0D6}" type="presParOf" srcId="{5605F098-ADFA-489F-9995-7CE98C7F3DC8}" destId="{2B6E4D59-2757-442F-B16B-CD8D37C24E9B}" srcOrd="3" destOrd="0" presId="urn:microsoft.com/office/officeart/2018/2/layout/IconVerticalSolidList"/>
    <dgm:cxn modelId="{19334B45-72F8-4599-AEE5-46EED3D14631}" type="presParOf" srcId="{5605F098-ADFA-489F-9995-7CE98C7F3DC8}" destId="{03362A9C-3F67-4E28-8902-A78A26C7C06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2A70E1-351E-428A-9E26-E663DB430077}" type="doc">
      <dgm:prSet loTypeId="urn:microsoft.com/office/officeart/2016/7/layout/RepeatingBendingProcessNew" loCatId="process" qsTypeId="urn:microsoft.com/office/officeart/2005/8/quickstyle/simple4" qsCatId="simple" csTypeId="urn:microsoft.com/office/officeart/2005/8/colors/accent3_2" csCatId="accent3"/>
      <dgm:spPr/>
      <dgm:t>
        <a:bodyPr/>
        <a:lstStyle/>
        <a:p>
          <a:endParaRPr lang="en-US"/>
        </a:p>
      </dgm:t>
    </dgm:pt>
    <dgm:pt modelId="{0ED3A5F2-C671-471C-9AF2-C64D7323D6EF}">
      <dgm:prSet/>
      <dgm:spPr/>
      <dgm:t>
        <a:bodyPr/>
        <a:lstStyle/>
        <a:p>
          <a:r>
            <a:rPr lang="en-US" b="1"/>
            <a:t>What It Does:</a:t>
          </a:r>
          <a:endParaRPr lang="en-US"/>
        </a:p>
      </dgm:t>
    </dgm:pt>
    <dgm:pt modelId="{AF38ECE3-FC5C-4A54-AA7E-C35358C32052}" type="parTrans" cxnId="{62290352-0077-4DDC-895F-A43B331427FC}">
      <dgm:prSet/>
      <dgm:spPr/>
      <dgm:t>
        <a:bodyPr/>
        <a:lstStyle/>
        <a:p>
          <a:endParaRPr lang="en-US"/>
        </a:p>
      </dgm:t>
    </dgm:pt>
    <dgm:pt modelId="{A93143D4-AD48-4348-9925-F8576B447D3B}" type="sibTrans" cxnId="{62290352-0077-4DDC-895F-A43B331427FC}">
      <dgm:prSet/>
      <dgm:spPr/>
      <dgm:t>
        <a:bodyPr/>
        <a:lstStyle/>
        <a:p>
          <a:endParaRPr lang="en-US"/>
        </a:p>
      </dgm:t>
    </dgm:pt>
    <dgm:pt modelId="{78CB3099-1C2D-4BC7-834A-9FE5ABC38B8B}">
      <dgm:prSet/>
      <dgm:spPr/>
      <dgm:t>
        <a:bodyPr/>
        <a:lstStyle/>
        <a:p>
          <a:r>
            <a:rPr lang="en-US"/>
            <a:t>Measures the amount of bend or flex in a material.</a:t>
          </a:r>
        </a:p>
      </dgm:t>
    </dgm:pt>
    <dgm:pt modelId="{619D0B5C-2E58-4429-AD70-B938F5F3A466}" type="parTrans" cxnId="{DCA19B56-F1F5-432D-ABE0-C74582D1EB96}">
      <dgm:prSet/>
      <dgm:spPr/>
      <dgm:t>
        <a:bodyPr/>
        <a:lstStyle/>
        <a:p>
          <a:endParaRPr lang="en-US"/>
        </a:p>
      </dgm:t>
    </dgm:pt>
    <dgm:pt modelId="{DAE17037-DF8D-4EEF-A3A4-3C21CFDBDC39}" type="sibTrans" cxnId="{DCA19B56-F1F5-432D-ABE0-C74582D1EB96}">
      <dgm:prSet/>
      <dgm:spPr/>
      <dgm:t>
        <a:bodyPr/>
        <a:lstStyle/>
        <a:p>
          <a:endParaRPr lang="en-US"/>
        </a:p>
      </dgm:t>
    </dgm:pt>
    <dgm:pt modelId="{16C38D1E-7306-4515-A32E-33DF59631E4A}">
      <dgm:prSet/>
      <dgm:spPr/>
      <dgm:t>
        <a:bodyPr/>
        <a:lstStyle/>
        <a:p>
          <a:r>
            <a:rPr lang="en-US" b="1"/>
            <a:t>Basic Principle:</a:t>
          </a:r>
          <a:endParaRPr lang="en-US"/>
        </a:p>
      </dgm:t>
    </dgm:pt>
    <dgm:pt modelId="{BCA1279D-D90A-47E7-BD35-F184A6141799}" type="parTrans" cxnId="{D01CAF3F-8BD6-4B65-8A91-D5B14C0CDBD1}">
      <dgm:prSet/>
      <dgm:spPr/>
      <dgm:t>
        <a:bodyPr/>
        <a:lstStyle/>
        <a:p>
          <a:endParaRPr lang="en-US"/>
        </a:p>
      </dgm:t>
    </dgm:pt>
    <dgm:pt modelId="{5941C6C5-B1F2-412A-BECB-806343E78925}" type="sibTrans" cxnId="{D01CAF3F-8BD6-4B65-8A91-D5B14C0CDBD1}">
      <dgm:prSet/>
      <dgm:spPr/>
      <dgm:t>
        <a:bodyPr/>
        <a:lstStyle/>
        <a:p>
          <a:endParaRPr lang="en-US"/>
        </a:p>
      </dgm:t>
    </dgm:pt>
    <dgm:pt modelId="{0505299F-FD23-43F9-B8FC-65820ADA1B6A}">
      <dgm:prSet/>
      <dgm:spPr/>
      <dgm:t>
        <a:bodyPr/>
        <a:lstStyle/>
        <a:p>
          <a:r>
            <a:rPr lang="en-US"/>
            <a:t>The sensor's resistance changes as it bends. The more it bends, the higher the resistance.</a:t>
          </a:r>
        </a:p>
      </dgm:t>
    </dgm:pt>
    <dgm:pt modelId="{414574A3-7627-4F8F-AC25-761BF8AE3CC3}" type="parTrans" cxnId="{7F6E9C80-3E61-4AF5-BC2E-50EB188CED2B}">
      <dgm:prSet/>
      <dgm:spPr/>
      <dgm:t>
        <a:bodyPr/>
        <a:lstStyle/>
        <a:p>
          <a:endParaRPr lang="en-US"/>
        </a:p>
      </dgm:t>
    </dgm:pt>
    <dgm:pt modelId="{E476AE51-C08A-484D-A541-2EBB8ADE00A9}" type="sibTrans" cxnId="{7F6E9C80-3E61-4AF5-BC2E-50EB188CED2B}">
      <dgm:prSet/>
      <dgm:spPr/>
      <dgm:t>
        <a:bodyPr/>
        <a:lstStyle/>
        <a:p>
          <a:endParaRPr lang="en-US"/>
        </a:p>
      </dgm:t>
    </dgm:pt>
    <dgm:pt modelId="{90542312-9B72-4041-8E42-108743E9D759}">
      <dgm:prSet/>
      <dgm:spPr/>
      <dgm:t>
        <a:bodyPr/>
        <a:lstStyle/>
        <a:p>
          <a:r>
            <a:rPr lang="en-US" b="1"/>
            <a:t>Real-Life Applications:</a:t>
          </a:r>
          <a:endParaRPr lang="en-US"/>
        </a:p>
      </dgm:t>
    </dgm:pt>
    <dgm:pt modelId="{34830E83-D3A6-47E9-A9ED-D8AE7337AB17}" type="parTrans" cxnId="{7D5072B9-75E7-458D-B2F0-8220C3DD5D0D}">
      <dgm:prSet/>
      <dgm:spPr/>
      <dgm:t>
        <a:bodyPr/>
        <a:lstStyle/>
        <a:p>
          <a:endParaRPr lang="en-US"/>
        </a:p>
      </dgm:t>
    </dgm:pt>
    <dgm:pt modelId="{21BBEF08-7DB1-475C-9E74-4E8D0BC32CE7}" type="sibTrans" cxnId="{7D5072B9-75E7-458D-B2F0-8220C3DD5D0D}">
      <dgm:prSet/>
      <dgm:spPr/>
      <dgm:t>
        <a:bodyPr/>
        <a:lstStyle/>
        <a:p>
          <a:endParaRPr lang="en-US"/>
        </a:p>
      </dgm:t>
    </dgm:pt>
    <dgm:pt modelId="{C5A1E3C0-0264-44E9-A0DE-12429B43F1C4}">
      <dgm:prSet/>
      <dgm:spPr/>
      <dgm:t>
        <a:bodyPr/>
        <a:lstStyle/>
        <a:p>
          <a:r>
            <a:rPr lang="en-US"/>
            <a:t>Robotics (detecting joint movement), Wearable Devices, Gaming Controllers.</a:t>
          </a:r>
        </a:p>
      </dgm:t>
    </dgm:pt>
    <dgm:pt modelId="{112EBDED-C5F1-44E2-9AC5-0A1B916FBD9B}" type="parTrans" cxnId="{80897E6D-B8BA-4052-A983-E104835B19EF}">
      <dgm:prSet/>
      <dgm:spPr/>
      <dgm:t>
        <a:bodyPr/>
        <a:lstStyle/>
        <a:p>
          <a:endParaRPr lang="en-US"/>
        </a:p>
      </dgm:t>
    </dgm:pt>
    <dgm:pt modelId="{A70F5B43-743A-4BB9-87B5-EA17A99EA80E}" type="sibTrans" cxnId="{80897E6D-B8BA-4052-A983-E104835B19EF}">
      <dgm:prSet/>
      <dgm:spPr/>
      <dgm:t>
        <a:bodyPr/>
        <a:lstStyle/>
        <a:p>
          <a:endParaRPr lang="en-US"/>
        </a:p>
      </dgm:t>
    </dgm:pt>
    <dgm:pt modelId="{6AB9A6E3-163E-4D88-8EBB-584C1000DFDC}">
      <dgm:prSet/>
      <dgm:spPr/>
      <dgm:t>
        <a:bodyPr/>
        <a:lstStyle/>
        <a:p>
          <a:r>
            <a:rPr lang="en-US" b="1"/>
            <a:t>Future Vision:</a:t>
          </a:r>
          <a:endParaRPr lang="en-US"/>
        </a:p>
      </dgm:t>
    </dgm:pt>
    <dgm:pt modelId="{1EEEE0A7-79FD-498B-902D-0A77B8B22AAC}" type="parTrans" cxnId="{0CCADA83-80C7-432E-BE3A-311DC7FB4E82}">
      <dgm:prSet/>
      <dgm:spPr/>
      <dgm:t>
        <a:bodyPr/>
        <a:lstStyle/>
        <a:p>
          <a:endParaRPr lang="en-US"/>
        </a:p>
      </dgm:t>
    </dgm:pt>
    <dgm:pt modelId="{A5DA7611-FF4F-4285-B467-4B466B4FF8D2}" type="sibTrans" cxnId="{0CCADA83-80C7-432E-BE3A-311DC7FB4E82}">
      <dgm:prSet/>
      <dgm:spPr/>
      <dgm:t>
        <a:bodyPr/>
        <a:lstStyle/>
        <a:p>
          <a:endParaRPr lang="en-US"/>
        </a:p>
      </dgm:t>
    </dgm:pt>
    <dgm:pt modelId="{34F0982C-4324-4B8C-94EC-472DCB3E16BC}">
      <dgm:prSet/>
      <dgm:spPr/>
      <dgm:t>
        <a:bodyPr/>
        <a:lstStyle/>
        <a:p>
          <a:r>
            <a:rPr lang="en-US"/>
            <a:t>Prosthetic limbs with more natural movements, Wearable technology that adapts to user posture.</a:t>
          </a:r>
        </a:p>
      </dgm:t>
    </dgm:pt>
    <dgm:pt modelId="{D421A701-8D20-4420-9184-A01C4DDCF9EC}" type="parTrans" cxnId="{E148F18A-8604-4617-B7C2-0C4FEC737E47}">
      <dgm:prSet/>
      <dgm:spPr/>
      <dgm:t>
        <a:bodyPr/>
        <a:lstStyle/>
        <a:p>
          <a:endParaRPr lang="en-US"/>
        </a:p>
      </dgm:t>
    </dgm:pt>
    <dgm:pt modelId="{5CCB8D16-2131-48CD-BB51-D6DAD1CB8582}" type="sibTrans" cxnId="{E148F18A-8604-4617-B7C2-0C4FEC737E47}">
      <dgm:prSet/>
      <dgm:spPr/>
      <dgm:t>
        <a:bodyPr/>
        <a:lstStyle/>
        <a:p>
          <a:endParaRPr lang="en-US"/>
        </a:p>
      </dgm:t>
    </dgm:pt>
    <dgm:pt modelId="{7030F6A7-9723-4DCA-B48F-2C24001916FA}" type="pres">
      <dgm:prSet presAssocID="{9F2A70E1-351E-428A-9E26-E663DB430077}" presName="Name0" presStyleCnt="0">
        <dgm:presLayoutVars>
          <dgm:dir/>
          <dgm:resizeHandles val="exact"/>
        </dgm:presLayoutVars>
      </dgm:prSet>
      <dgm:spPr/>
    </dgm:pt>
    <dgm:pt modelId="{CE30D8A7-9D3E-4028-A0F8-ACB7426D83A3}" type="pres">
      <dgm:prSet presAssocID="{0ED3A5F2-C671-471C-9AF2-C64D7323D6EF}" presName="node" presStyleLbl="node1" presStyleIdx="0" presStyleCnt="8">
        <dgm:presLayoutVars>
          <dgm:bulletEnabled val="1"/>
        </dgm:presLayoutVars>
      </dgm:prSet>
      <dgm:spPr/>
    </dgm:pt>
    <dgm:pt modelId="{C29344B2-664A-440F-9DE2-53EF8F0B72C9}" type="pres">
      <dgm:prSet presAssocID="{A93143D4-AD48-4348-9925-F8576B447D3B}" presName="sibTrans" presStyleLbl="sibTrans1D1" presStyleIdx="0" presStyleCnt="7"/>
      <dgm:spPr/>
    </dgm:pt>
    <dgm:pt modelId="{E4BF6B52-A5A8-4429-93F9-E20132DA1C76}" type="pres">
      <dgm:prSet presAssocID="{A93143D4-AD48-4348-9925-F8576B447D3B}" presName="connectorText" presStyleLbl="sibTrans1D1" presStyleIdx="0" presStyleCnt="7"/>
      <dgm:spPr/>
    </dgm:pt>
    <dgm:pt modelId="{CC6A2E86-A6E2-42C4-BF6D-86587FED9080}" type="pres">
      <dgm:prSet presAssocID="{78CB3099-1C2D-4BC7-834A-9FE5ABC38B8B}" presName="node" presStyleLbl="node1" presStyleIdx="1" presStyleCnt="8">
        <dgm:presLayoutVars>
          <dgm:bulletEnabled val="1"/>
        </dgm:presLayoutVars>
      </dgm:prSet>
      <dgm:spPr/>
    </dgm:pt>
    <dgm:pt modelId="{6B1972D7-0905-49C0-A2BE-85721D476C86}" type="pres">
      <dgm:prSet presAssocID="{DAE17037-DF8D-4EEF-A3A4-3C21CFDBDC39}" presName="sibTrans" presStyleLbl="sibTrans1D1" presStyleIdx="1" presStyleCnt="7"/>
      <dgm:spPr/>
    </dgm:pt>
    <dgm:pt modelId="{CE042CDD-91BD-4C01-9E3B-8DFD971A2DE1}" type="pres">
      <dgm:prSet presAssocID="{DAE17037-DF8D-4EEF-A3A4-3C21CFDBDC39}" presName="connectorText" presStyleLbl="sibTrans1D1" presStyleIdx="1" presStyleCnt="7"/>
      <dgm:spPr/>
    </dgm:pt>
    <dgm:pt modelId="{1C9EC72D-9F0F-4476-98BD-9DFC806EA5C3}" type="pres">
      <dgm:prSet presAssocID="{16C38D1E-7306-4515-A32E-33DF59631E4A}" presName="node" presStyleLbl="node1" presStyleIdx="2" presStyleCnt="8">
        <dgm:presLayoutVars>
          <dgm:bulletEnabled val="1"/>
        </dgm:presLayoutVars>
      </dgm:prSet>
      <dgm:spPr/>
    </dgm:pt>
    <dgm:pt modelId="{61EA97A0-8CF3-42A8-B545-C8AC7CE0BC77}" type="pres">
      <dgm:prSet presAssocID="{5941C6C5-B1F2-412A-BECB-806343E78925}" presName="sibTrans" presStyleLbl="sibTrans1D1" presStyleIdx="2" presStyleCnt="7"/>
      <dgm:spPr/>
    </dgm:pt>
    <dgm:pt modelId="{1723ECEC-9105-4F81-A658-4F04A774755A}" type="pres">
      <dgm:prSet presAssocID="{5941C6C5-B1F2-412A-BECB-806343E78925}" presName="connectorText" presStyleLbl="sibTrans1D1" presStyleIdx="2" presStyleCnt="7"/>
      <dgm:spPr/>
    </dgm:pt>
    <dgm:pt modelId="{CFAFB40A-8EF8-4793-8AB9-ADE00CC1B541}" type="pres">
      <dgm:prSet presAssocID="{0505299F-FD23-43F9-B8FC-65820ADA1B6A}" presName="node" presStyleLbl="node1" presStyleIdx="3" presStyleCnt="8">
        <dgm:presLayoutVars>
          <dgm:bulletEnabled val="1"/>
        </dgm:presLayoutVars>
      </dgm:prSet>
      <dgm:spPr/>
    </dgm:pt>
    <dgm:pt modelId="{BA310CD5-5E54-4986-829A-80784C67008F}" type="pres">
      <dgm:prSet presAssocID="{E476AE51-C08A-484D-A541-2EBB8ADE00A9}" presName="sibTrans" presStyleLbl="sibTrans1D1" presStyleIdx="3" presStyleCnt="7"/>
      <dgm:spPr/>
    </dgm:pt>
    <dgm:pt modelId="{101FE838-BCB4-475E-AB3D-EC9A6D51F12B}" type="pres">
      <dgm:prSet presAssocID="{E476AE51-C08A-484D-A541-2EBB8ADE00A9}" presName="connectorText" presStyleLbl="sibTrans1D1" presStyleIdx="3" presStyleCnt="7"/>
      <dgm:spPr/>
    </dgm:pt>
    <dgm:pt modelId="{CCE4CF34-41BB-4BE6-B257-25E6E0E14F75}" type="pres">
      <dgm:prSet presAssocID="{90542312-9B72-4041-8E42-108743E9D759}" presName="node" presStyleLbl="node1" presStyleIdx="4" presStyleCnt="8">
        <dgm:presLayoutVars>
          <dgm:bulletEnabled val="1"/>
        </dgm:presLayoutVars>
      </dgm:prSet>
      <dgm:spPr/>
    </dgm:pt>
    <dgm:pt modelId="{F68A07E8-E390-46AD-9107-3272939598BF}" type="pres">
      <dgm:prSet presAssocID="{21BBEF08-7DB1-475C-9E74-4E8D0BC32CE7}" presName="sibTrans" presStyleLbl="sibTrans1D1" presStyleIdx="4" presStyleCnt="7"/>
      <dgm:spPr/>
    </dgm:pt>
    <dgm:pt modelId="{1999CA63-54F2-4CDC-AB0F-51E7F35F8C30}" type="pres">
      <dgm:prSet presAssocID="{21BBEF08-7DB1-475C-9E74-4E8D0BC32CE7}" presName="connectorText" presStyleLbl="sibTrans1D1" presStyleIdx="4" presStyleCnt="7"/>
      <dgm:spPr/>
    </dgm:pt>
    <dgm:pt modelId="{167C4ABB-E34E-4240-9586-DE8E5FE30E9F}" type="pres">
      <dgm:prSet presAssocID="{C5A1E3C0-0264-44E9-A0DE-12429B43F1C4}" presName="node" presStyleLbl="node1" presStyleIdx="5" presStyleCnt="8">
        <dgm:presLayoutVars>
          <dgm:bulletEnabled val="1"/>
        </dgm:presLayoutVars>
      </dgm:prSet>
      <dgm:spPr/>
    </dgm:pt>
    <dgm:pt modelId="{0D2BAE4B-67C3-47A4-947E-8FBD7AD84AA1}" type="pres">
      <dgm:prSet presAssocID="{A70F5B43-743A-4BB9-87B5-EA17A99EA80E}" presName="sibTrans" presStyleLbl="sibTrans1D1" presStyleIdx="5" presStyleCnt="7"/>
      <dgm:spPr/>
    </dgm:pt>
    <dgm:pt modelId="{84BB8B98-F383-4AB9-8A8D-84F35E147FC2}" type="pres">
      <dgm:prSet presAssocID="{A70F5B43-743A-4BB9-87B5-EA17A99EA80E}" presName="connectorText" presStyleLbl="sibTrans1D1" presStyleIdx="5" presStyleCnt="7"/>
      <dgm:spPr/>
    </dgm:pt>
    <dgm:pt modelId="{047402AD-37AE-4013-A73A-0289E6834BDB}" type="pres">
      <dgm:prSet presAssocID="{6AB9A6E3-163E-4D88-8EBB-584C1000DFDC}" presName="node" presStyleLbl="node1" presStyleIdx="6" presStyleCnt="8">
        <dgm:presLayoutVars>
          <dgm:bulletEnabled val="1"/>
        </dgm:presLayoutVars>
      </dgm:prSet>
      <dgm:spPr/>
    </dgm:pt>
    <dgm:pt modelId="{35E76926-4863-497F-9E34-F59D00D754BD}" type="pres">
      <dgm:prSet presAssocID="{A5DA7611-FF4F-4285-B467-4B466B4FF8D2}" presName="sibTrans" presStyleLbl="sibTrans1D1" presStyleIdx="6" presStyleCnt="7"/>
      <dgm:spPr/>
    </dgm:pt>
    <dgm:pt modelId="{343CF8F1-C0AA-4B60-AA88-85CF13672C4A}" type="pres">
      <dgm:prSet presAssocID="{A5DA7611-FF4F-4285-B467-4B466B4FF8D2}" presName="connectorText" presStyleLbl="sibTrans1D1" presStyleIdx="6" presStyleCnt="7"/>
      <dgm:spPr/>
    </dgm:pt>
    <dgm:pt modelId="{041337F6-7520-4307-8DC9-16D27F0F27B8}" type="pres">
      <dgm:prSet presAssocID="{34F0982C-4324-4B8C-94EC-472DCB3E16BC}" presName="node" presStyleLbl="node1" presStyleIdx="7" presStyleCnt="8">
        <dgm:presLayoutVars>
          <dgm:bulletEnabled val="1"/>
        </dgm:presLayoutVars>
      </dgm:prSet>
      <dgm:spPr/>
    </dgm:pt>
  </dgm:ptLst>
  <dgm:cxnLst>
    <dgm:cxn modelId="{AB6EAC0F-4A3E-4C30-B3D0-AFE598694DDD}" type="presOf" srcId="{A70F5B43-743A-4BB9-87B5-EA17A99EA80E}" destId="{0D2BAE4B-67C3-47A4-947E-8FBD7AD84AA1}" srcOrd="0" destOrd="0" presId="urn:microsoft.com/office/officeart/2016/7/layout/RepeatingBendingProcessNew"/>
    <dgm:cxn modelId="{B45B8913-5ACC-463C-BB25-33E2E3F71D2D}" type="presOf" srcId="{5941C6C5-B1F2-412A-BECB-806343E78925}" destId="{61EA97A0-8CF3-42A8-B545-C8AC7CE0BC77}" srcOrd="0" destOrd="0" presId="urn:microsoft.com/office/officeart/2016/7/layout/RepeatingBendingProcessNew"/>
    <dgm:cxn modelId="{E35F5617-9935-41BB-9531-04729F7884D2}" type="presOf" srcId="{21BBEF08-7DB1-475C-9E74-4E8D0BC32CE7}" destId="{F68A07E8-E390-46AD-9107-3272939598BF}" srcOrd="0" destOrd="0" presId="urn:microsoft.com/office/officeart/2016/7/layout/RepeatingBendingProcessNew"/>
    <dgm:cxn modelId="{D01CAF3F-8BD6-4B65-8A91-D5B14C0CDBD1}" srcId="{9F2A70E1-351E-428A-9E26-E663DB430077}" destId="{16C38D1E-7306-4515-A32E-33DF59631E4A}" srcOrd="2" destOrd="0" parTransId="{BCA1279D-D90A-47E7-BD35-F184A6141799}" sibTransId="{5941C6C5-B1F2-412A-BECB-806343E78925}"/>
    <dgm:cxn modelId="{B621D25B-E7CB-4210-9998-0189A375090D}" type="presOf" srcId="{DAE17037-DF8D-4EEF-A3A4-3C21CFDBDC39}" destId="{6B1972D7-0905-49C0-A2BE-85721D476C86}" srcOrd="0" destOrd="0" presId="urn:microsoft.com/office/officeart/2016/7/layout/RepeatingBendingProcessNew"/>
    <dgm:cxn modelId="{C41D655F-DDD5-41D2-9C4E-C700DA258F5E}" type="presOf" srcId="{21BBEF08-7DB1-475C-9E74-4E8D0BC32CE7}" destId="{1999CA63-54F2-4CDC-AB0F-51E7F35F8C30}" srcOrd="1" destOrd="0" presId="urn:microsoft.com/office/officeart/2016/7/layout/RepeatingBendingProcessNew"/>
    <dgm:cxn modelId="{62BDA063-321C-4BE6-A8A4-02ECFC29D07D}" type="presOf" srcId="{78CB3099-1C2D-4BC7-834A-9FE5ABC38B8B}" destId="{CC6A2E86-A6E2-42C4-BF6D-86587FED9080}" srcOrd="0" destOrd="0" presId="urn:microsoft.com/office/officeart/2016/7/layout/RepeatingBendingProcessNew"/>
    <dgm:cxn modelId="{80897E6D-B8BA-4052-A983-E104835B19EF}" srcId="{9F2A70E1-351E-428A-9E26-E663DB430077}" destId="{C5A1E3C0-0264-44E9-A0DE-12429B43F1C4}" srcOrd="5" destOrd="0" parTransId="{112EBDED-C5F1-44E2-9AC5-0A1B916FBD9B}" sibTransId="{A70F5B43-743A-4BB9-87B5-EA17A99EA80E}"/>
    <dgm:cxn modelId="{62290352-0077-4DDC-895F-A43B331427FC}" srcId="{9F2A70E1-351E-428A-9E26-E663DB430077}" destId="{0ED3A5F2-C671-471C-9AF2-C64D7323D6EF}" srcOrd="0" destOrd="0" parTransId="{AF38ECE3-FC5C-4A54-AA7E-C35358C32052}" sibTransId="{A93143D4-AD48-4348-9925-F8576B447D3B}"/>
    <dgm:cxn modelId="{88695352-9F9C-4AD2-8D7C-B12D97AD9982}" type="presOf" srcId="{C5A1E3C0-0264-44E9-A0DE-12429B43F1C4}" destId="{167C4ABB-E34E-4240-9586-DE8E5FE30E9F}" srcOrd="0" destOrd="0" presId="urn:microsoft.com/office/officeart/2016/7/layout/RepeatingBendingProcessNew"/>
    <dgm:cxn modelId="{DCA19B56-F1F5-432D-ABE0-C74582D1EB96}" srcId="{9F2A70E1-351E-428A-9E26-E663DB430077}" destId="{78CB3099-1C2D-4BC7-834A-9FE5ABC38B8B}" srcOrd="1" destOrd="0" parTransId="{619D0B5C-2E58-4429-AD70-B938F5F3A466}" sibTransId="{DAE17037-DF8D-4EEF-A3A4-3C21CFDBDC39}"/>
    <dgm:cxn modelId="{7F6E9C80-3E61-4AF5-BC2E-50EB188CED2B}" srcId="{9F2A70E1-351E-428A-9E26-E663DB430077}" destId="{0505299F-FD23-43F9-B8FC-65820ADA1B6A}" srcOrd="3" destOrd="0" parTransId="{414574A3-7627-4F8F-AC25-761BF8AE3CC3}" sibTransId="{E476AE51-C08A-484D-A541-2EBB8ADE00A9}"/>
    <dgm:cxn modelId="{0CCADA83-80C7-432E-BE3A-311DC7FB4E82}" srcId="{9F2A70E1-351E-428A-9E26-E663DB430077}" destId="{6AB9A6E3-163E-4D88-8EBB-584C1000DFDC}" srcOrd="6" destOrd="0" parTransId="{1EEEE0A7-79FD-498B-902D-0A77B8B22AAC}" sibTransId="{A5DA7611-FF4F-4285-B467-4B466B4FF8D2}"/>
    <dgm:cxn modelId="{9C85ED87-2532-4930-8D53-B396C3DE0910}" type="presOf" srcId="{A5DA7611-FF4F-4285-B467-4B466B4FF8D2}" destId="{343CF8F1-C0AA-4B60-AA88-85CF13672C4A}" srcOrd="1" destOrd="0" presId="urn:microsoft.com/office/officeart/2016/7/layout/RepeatingBendingProcessNew"/>
    <dgm:cxn modelId="{FE8F1488-0D02-48D1-BF2C-15EC4F99C88A}" type="presOf" srcId="{9F2A70E1-351E-428A-9E26-E663DB430077}" destId="{7030F6A7-9723-4DCA-B48F-2C24001916FA}" srcOrd="0" destOrd="0" presId="urn:microsoft.com/office/officeart/2016/7/layout/RepeatingBendingProcessNew"/>
    <dgm:cxn modelId="{76442A8A-9174-4DF4-99DA-D78B7C1E663F}" type="presOf" srcId="{0ED3A5F2-C671-471C-9AF2-C64D7323D6EF}" destId="{CE30D8A7-9D3E-4028-A0F8-ACB7426D83A3}" srcOrd="0" destOrd="0" presId="urn:microsoft.com/office/officeart/2016/7/layout/RepeatingBendingProcessNew"/>
    <dgm:cxn modelId="{E148F18A-8604-4617-B7C2-0C4FEC737E47}" srcId="{9F2A70E1-351E-428A-9E26-E663DB430077}" destId="{34F0982C-4324-4B8C-94EC-472DCB3E16BC}" srcOrd="7" destOrd="0" parTransId="{D421A701-8D20-4420-9184-A01C4DDCF9EC}" sibTransId="{5CCB8D16-2131-48CD-BB51-D6DAD1CB8582}"/>
    <dgm:cxn modelId="{003CCD8B-527A-4E28-83AD-8273089669E7}" type="presOf" srcId="{A5DA7611-FF4F-4285-B467-4B466B4FF8D2}" destId="{35E76926-4863-497F-9E34-F59D00D754BD}" srcOrd="0" destOrd="0" presId="urn:microsoft.com/office/officeart/2016/7/layout/RepeatingBendingProcessNew"/>
    <dgm:cxn modelId="{9B3FCB92-7197-4A86-9B23-90E7B6B2F8DB}" type="presOf" srcId="{E476AE51-C08A-484D-A541-2EBB8ADE00A9}" destId="{101FE838-BCB4-475E-AB3D-EC9A6D51F12B}" srcOrd="1" destOrd="0" presId="urn:microsoft.com/office/officeart/2016/7/layout/RepeatingBendingProcessNew"/>
    <dgm:cxn modelId="{5C047B95-5D14-4B80-A7B0-63D0ADC3F176}" type="presOf" srcId="{0505299F-FD23-43F9-B8FC-65820ADA1B6A}" destId="{CFAFB40A-8EF8-4793-8AB9-ADE00CC1B541}" srcOrd="0" destOrd="0" presId="urn:microsoft.com/office/officeart/2016/7/layout/RepeatingBendingProcessNew"/>
    <dgm:cxn modelId="{0F17039A-EB35-4D3E-B6E1-059EB295B947}" type="presOf" srcId="{A93143D4-AD48-4348-9925-F8576B447D3B}" destId="{C29344B2-664A-440F-9DE2-53EF8F0B72C9}" srcOrd="0" destOrd="0" presId="urn:microsoft.com/office/officeart/2016/7/layout/RepeatingBendingProcessNew"/>
    <dgm:cxn modelId="{799E5EAC-A185-4388-B0B9-3006F8C26B0E}" type="presOf" srcId="{90542312-9B72-4041-8E42-108743E9D759}" destId="{CCE4CF34-41BB-4BE6-B257-25E6E0E14F75}" srcOrd="0" destOrd="0" presId="urn:microsoft.com/office/officeart/2016/7/layout/RepeatingBendingProcessNew"/>
    <dgm:cxn modelId="{7D5072B9-75E7-458D-B2F0-8220C3DD5D0D}" srcId="{9F2A70E1-351E-428A-9E26-E663DB430077}" destId="{90542312-9B72-4041-8E42-108743E9D759}" srcOrd="4" destOrd="0" parTransId="{34830E83-D3A6-47E9-A9ED-D8AE7337AB17}" sibTransId="{21BBEF08-7DB1-475C-9E74-4E8D0BC32CE7}"/>
    <dgm:cxn modelId="{0F77D9BA-91AD-469A-B700-8C20E735D43F}" type="presOf" srcId="{DAE17037-DF8D-4EEF-A3A4-3C21CFDBDC39}" destId="{CE042CDD-91BD-4C01-9E3B-8DFD971A2DE1}" srcOrd="1" destOrd="0" presId="urn:microsoft.com/office/officeart/2016/7/layout/RepeatingBendingProcessNew"/>
    <dgm:cxn modelId="{32FA55D0-E199-45A3-AA02-5698C202ED6E}" type="presOf" srcId="{E476AE51-C08A-484D-A541-2EBB8ADE00A9}" destId="{BA310CD5-5E54-4986-829A-80784C67008F}" srcOrd="0" destOrd="0" presId="urn:microsoft.com/office/officeart/2016/7/layout/RepeatingBendingProcessNew"/>
    <dgm:cxn modelId="{CBBB0DD2-CBD0-4D5C-88EB-D22D913C8673}" type="presOf" srcId="{5941C6C5-B1F2-412A-BECB-806343E78925}" destId="{1723ECEC-9105-4F81-A658-4F04A774755A}" srcOrd="1" destOrd="0" presId="urn:microsoft.com/office/officeart/2016/7/layout/RepeatingBendingProcessNew"/>
    <dgm:cxn modelId="{B6BB1BD2-EB40-411A-B2CB-8849F914DA4E}" type="presOf" srcId="{6AB9A6E3-163E-4D88-8EBB-584C1000DFDC}" destId="{047402AD-37AE-4013-A73A-0289E6834BDB}" srcOrd="0" destOrd="0" presId="urn:microsoft.com/office/officeart/2016/7/layout/RepeatingBendingProcessNew"/>
    <dgm:cxn modelId="{5BD557E2-C0FA-44A7-BDA4-7FD3CAED2A53}" type="presOf" srcId="{A70F5B43-743A-4BB9-87B5-EA17A99EA80E}" destId="{84BB8B98-F383-4AB9-8A8D-84F35E147FC2}" srcOrd="1" destOrd="0" presId="urn:microsoft.com/office/officeart/2016/7/layout/RepeatingBendingProcessNew"/>
    <dgm:cxn modelId="{1689ECF0-90C2-4EAD-996B-8D1976333243}" type="presOf" srcId="{34F0982C-4324-4B8C-94EC-472DCB3E16BC}" destId="{041337F6-7520-4307-8DC9-16D27F0F27B8}" srcOrd="0" destOrd="0" presId="urn:microsoft.com/office/officeart/2016/7/layout/RepeatingBendingProcessNew"/>
    <dgm:cxn modelId="{4F588FF7-5DD6-4C12-BBA5-C38F871ECAD7}" type="presOf" srcId="{16C38D1E-7306-4515-A32E-33DF59631E4A}" destId="{1C9EC72D-9F0F-4476-98BD-9DFC806EA5C3}" srcOrd="0" destOrd="0" presId="urn:microsoft.com/office/officeart/2016/7/layout/RepeatingBendingProcessNew"/>
    <dgm:cxn modelId="{E343F4F7-FC70-4682-8538-8FC14D5BF18F}" type="presOf" srcId="{A93143D4-AD48-4348-9925-F8576B447D3B}" destId="{E4BF6B52-A5A8-4429-93F9-E20132DA1C76}" srcOrd="1" destOrd="0" presId="urn:microsoft.com/office/officeart/2016/7/layout/RepeatingBendingProcessNew"/>
    <dgm:cxn modelId="{687B1B71-8CD7-4A1F-86C7-F81F70632DF2}" type="presParOf" srcId="{7030F6A7-9723-4DCA-B48F-2C24001916FA}" destId="{CE30D8A7-9D3E-4028-A0F8-ACB7426D83A3}" srcOrd="0" destOrd="0" presId="urn:microsoft.com/office/officeart/2016/7/layout/RepeatingBendingProcessNew"/>
    <dgm:cxn modelId="{6A197F24-E72F-49D1-85A4-D9BBFDF54006}" type="presParOf" srcId="{7030F6A7-9723-4DCA-B48F-2C24001916FA}" destId="{C29344B2-664A-440F-9DE2-53EF8F0B72C9}" srcOrd="1" destOrd="0" presId="urn:microsoft.com/office/officeart/2016/7/layout/RepeatingBendingProcessNew"/>
    <dgm:cxn modelId="{D90E8D45-A7F1-4DA1-A018-595F10CEB20A}" type="presParOf" srcId="{C29344B2-664A-440F-9DE2-53EF8F0B72C9}" destId="{E4BF6B52-A5A8-4429-93F9-E20132DA1C76}" srcOrd="0" destOrd="0" presId="urn:microsoft.com/office/officeart/2016/7/layout/RepeatingBendingProcessNew"/>
    <dgm:cxn modelId="{749A8752-71DD-4020-9E78-EBF722000F03}" type="presParOf" srcId="{7030F6A7-9723-4DCA-B48F-2C24001916FA}" destId="{CC6A2E86-A6E2-42C4-BF6D-86587FED9080}" srcOrd="2" destOrd="0" presId="urn:microsoft.com/office/officeart/2016/7/layout/RepeatingBendingProcessNew"/>
    <dgm:cxn modelId="{D413F73E-5D03-4614-A5D6-26370D49C79A}" type="presParOf" srcId="{7030F6A7-9723-4DCA-B48F-2C24001916FA}" destId="{6B1972D7-0905-49C0-A2BE-85721D476C86}" srcOrd="3" destOrd="0" presId="urn:microsoft.com/office/officeart/2016/7/layout/RepeatingBendingProcessNew"/>
    <dgm:cxn modelId="{E909EECC-C5D1-4BC2-8DED-2C6F84AF7092}" type="presParOf" srcId="{6B1972D7-0905-49C0-A2BE-85721D476C86}" destId="{CE042CDD-91BD-4C01-9E3B-8DFD971A2DE1}" srcOrd="0" destOrd="0" presId="urn:microsoft.com/office/officeart/2016/7/layout/RepeatingBendingProcessNew"/>
    <dgm:cxn modelId="{F3F3E3E4-A23F-4C43-8B25-5F9B74F3DAAC}" type="presParOf" srcId="{7030F6A7-9723-4DCA-B48F-2C24001916FA}" destId="{1C9EC72D-9F0F-4476-98BD-9DFC806EA5C3}" srcOrd="4" destOrd="0" presId="urn:microsoft.com/office/officeart/2016/7/layout/RepeatingBendingProcessNew"/>
    <dgm:cxn modelId="{19C04390-A085-492D-83CB-592C2C776375}" type="presParOf" srcId="{7030F6A7-9723-4DCA-B48F-2C24001916FA}" destId="{61EA97A0-8CF3-42A8-B545-C8AC7CE0BC77}" srcOrd="5" destOrd="0" presId="urn:microsoft.com/office/officeart/2016/7/layout/RepeatingBendingProcessNew"/>
    <dgm:cxn modelId="{48B115A6-13B9-4DA3-B6A1-6BECBE4762DB}" type="presParOf" srcId="{61EA97A0-8CF3-42A8-B545-C8AC7CE0BC77}" destId="{1723ECEC-9105-4F81-A658-4F04A774755A}" srcOrd="0" destOrd="0" presId="urn:microsoft.com/office/officeart/2016/7/layout/RepeatingBendingProcessNew"/>
    <dgm:cxn modelId="{FA27BC13-EBFC-459A-A180-C9CBD3072823}" type="presParOf" srcId="{7030F6A7-9723-4DCA-B48F-2C24001916FA}" destId="{CFAFB40A-8EF8-4793-8AB9-ADE00CC1B541}" srcOrd="6" destOrd="0" presId="urn:microsoft.com/office/officeart/2016/7/layout/RepeatingBendingProcessNew"/>
    <dgm:cxn modelId="{928883B8-A9DF-4968-876A-3213819B05E8}" type="presParOf" srcId="{7030F6A7-9723-4DCA-B48F-2C24001916FA}" destId="{BA310CD5-5E54-4986-829A-80784C67008F}" srcOrd="7" destOrd="0" presId="urn:microsoft.com/office/officeart/2016/7/layout/RepeatingBendingProcessNew"/>
    <dgm:cxn modelId="{5BECEECA-56C0-43A0-B0C3-083BC04F0D33}" type="presParOf" srcId="{BA310CD5-5E54-4986-829A-80784C67008F}" destId="{101FE838-BCB4-475E-AB3D-EC9A6D51F12B}" srcOrd="0" destOrd="0" presId="urn:microsoft.com/office/officeart/2016/7/layout/RepeatingBendingProcessNew"/>
    <dgm:cxn modelId="{26349488-A5CF-42D0-B9FF-33AA68DD8E19}" type="presParOf" srcId="{7030F6A7-9723-4DCA-B48F-2C24001916FA}" destId="{CCE4CF34-41BB-4BE6-B257-25E6E0E14F75}" srcOrd="8" destOrd="0" presId="urn:microsoft.com/office/officeart/2016/7/layout/RepeatingBendingProcessNew"/>
    <dgm:cxn modelId="{356BDDCD-1DA2-4BD8-B715-FD2BEE0446B5}" type="presParOf" srcId="{7030F6A7-9723-4DCA-B48F-2C24001916FA}" destId="{F68A07E8-E390-46AD-9107-3272939598BF}" srcOrd="9" destOrd="0" presId="urn:microsoft.com/office/officeart/2016/7/layout/RepeatingBendingProcessNew"/>
    <dgm:cxn modelId="{6A7E049B-C25B-4074-970E-AC622E9D8948}" type="presParOf" srcId="{F68A07E8-E390-46AD-9107-3272939598BF}" destId="{1999CA63-54F2-4CDC-AB0F-51E7F35F8C30}" srcOrd="0" destOrd="0" presId="urn:microsoft.com/office/officeart/2016/7/layout/RepeatingBendingProcessNew"/>
    <dgm:cxn modelId="{FCB57C25-5125-4D1A-8880-6CD033036351}" type="presParOf" srcId="{7030F6A7-9723-4DCA-B48F-2C24001916FA}" destId="{167C4ABB-E34E-4240-9586-DE8E5FE30E9F}" srcOrd="10" destOrd="0" presId="urn:microsoft.com/office/officeart/2016/7/layout/RepeatingBendingProcessNew"/>
    <dgm:cxn modelId="{9AB503A5-9C06-44BD-AC7B-0D39F9D1ABAE}" type="presParOf" srcId="{7030F6A7-9723-4DCA-B48F-2C24001916FA}" destId="{0D2BAE4B-67C3-47A4-947E-8FBD7AD84AA1}" srcOrd="11" destOrd="0" presId="urn:microsoft.com/office/officeart/2016/7/layout/RepeatingBendingProcessNew"/>
    <dgm:cxn modelId="{3644AC51-794E-4AE1-89BC-4B52FBEDF426}" type="presParOf" srcId="{0D2BAE4B-67C3-47A4-947E-8FBD7AD84AA1}" destId="{84BB8B98-F383-4AB9-8A8D-84F35E147FC2}" srcOrd="0" destOrd="0" presId="urn:microsoft.com/office/officeart/2016/7/layout/RepeatingBendingProcessNew"/>
    <dgm:cxn modelId="{7BFA7C0F-DB09-47D2-A807-DA9B209CE16A}" type="presParOf" srcId="{7030F6A7-9723-4DCA-B48F-2C24001916FA}" destId="{047402AD-37AE-4013-A73A-0289E6834BDB}" srcOrd="12" destOrd="0" presId="urn:microsoft.com/office/officeart/2016/7/layout/RepeatingBendingProcessNew"/>
    <dgm:cxn modelId="{992C3CDA-0F1A-4DAA-81CB-55000A8983E8}" type="presParOf" srcId="{7030F6A7-9723-4DCA-B48F-2C24001916FA}" destId="{35E76926-4863-497F-9E34-F59D00D754BD}" srcOrd="13" destOrd="0" presId="urn:microsoft.com/office/officeart/2016/7/layout/RepeatingBendingProcessNew"/>
    <dgm:cxn modelId="{FD1B2183-B1AF-452D-8E49-D575F33A0413}" type="presParOf" srcId="{35E76926-4863-497F-9E34-F59D00D754BD}" destId="{343CF8F1-C0AA-4B60-AA88-85CF13672C4A}" srcOrd="0" destOrd="0" presId="urn:microsoft.com/office/officeart/2016/7/layout/RepeatingBendingProcessNew"/>
    <dgm:cxn modelId="{112B6D60-590A-4933-A79D-0A3DF7D0FA36}" type="presParOf" srcId="{7030F6A7-9723-4DCA-B48F-2C24001916FA}" destId="{041337F6-7520-4307-8DC9-16D27F0F27B8}"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17299-0012-4759-9EA7-857ED5A6D8E2}">
      <dsp:nvSpPr>
        <dsp:cNvPr id="0" name=""/>
        <dsp:cNvSpPr/>
      </dsp:nvSpPr>
      <dsp:spPr>
        <a:xfrm rot="5400000">
          <a:off x="5145812" y="-2040463"/>
          <a:ext cx="975446" cy="5302151"/>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b="0" i="0" kern="1200" dirty="0"/>
            <a:t>Measures </a:t>
          </a:r>
          <a:r>
            <a:rPr lang="en-US" sz="1400" b="1" i="0" kern="1200" dirty="0"/>
            <a:t>linear acceleration</a:t>
          </a:r>
          <a:r>
            <a:rPr lang="en-US" sz="1400" b="0" i="0" kern="1200" dirty="0"/>
            <a:t> in multiple directions (X, Y, Z).</a:t>
          </a:r>
          <a:endParaRPr lang="en-US" sz="1400" kern="1200" dirty="0"/>
        </a:p>
        <a:p>
          <a:pPr marL="114300" lvl="1" indent="-114300" algn="l" defTabSz="622300">
            <a:lnSpc>
              <a:spcPct val="100000"/>
            </a:lnSpc>
            <a:spcBef>
              <a:spcPct val="0"/>
            </a:spcBef>
            <a:spcAft>
              <a:spcPct val="15000"/>
            </a:spcAft>
            <a:buChar char="•"/>
          </a:pPr>
          <a:r>
            <a:rPr lang="en-US" sz="1400" b="0" i="0" kern="1200" dirty="0"/>
            <a:t>Tracks motion, orientation, and tilt.</a:t>
          </a:r>
          <a:endParaRPr lang="en-US" sz="1400" kern="1200" dirty="0"/>
        </a:p>
      </dsp:txBody>
      <dsp:txXfrm rot="-5400000">
        <a:off x="2982460" y="170506"/>
        <a:ext cx="5254534" cy="880212"/>
      </dsp:txXfrm>
    </dsp:sp>
    <dsp:sp modelId="{18CA017D-B09E-4DF0-AEA6-252B590B999E}">
      <dsp:nvSpPr>
        <dsp:cNvPr id="0" name=""/>
        <dsp:cNvSpPr/>
      </dsp:nvSpPr>
      <dsp:spPr>
        <a:xfrm>
          <a:off x="0" y="957"/>
          <a:ext cx="2982459" cy="121930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1" i="0" kern="1200" dirty="0"/>
            <a:t>What It Does</a:t>
          </a:r>
          <a:endParaRPr lang="en-US" sz="3100" kern="1200" dirty="0"/>
        </a:p>
      </dsp:txBody>
      <dsp:txXfrm>
        <a:off x="59522" y="60479"/>
        <a:ext cx="2863415" cy="1100264"/>
      </dsp:txXfrm>
    </dsp:sp>
    <dsp:sp modelId="{327EFAB2-A001-43AC-8410-4C5E5E35315F}">
      <dsp:nvSpPr>
        <dsp:cNvPr id="0" name=""/>
        <dsp:cNvSpPr/>
      </dsp:nvSpPr>
      <dsp:spPr>
        <a:xfrm rot="5400000">
          <a:off x="5002675" y="-744806"/>
          <a:ext cx="1239724" cy="5291800"/>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b="0" i="0" kern="1200" dirty="0"/>
            <a:t>Works on </a:t>
          </a:r>
          <a:r>
            <a:rPr lang="en-US" sz="1400" b="1" i="0" kern="1200" dirty="0"/>
            <a:t>Newton's Second Law of Motion</a:t>
          </a:r>
          <a:r>
            <a:rPr lang="en-US" sz="1400" b="0" i="0" kern="1200" dirty="0"/>
            <a:t> (F = m * a).</a:t>
          </a:r>
          <a:endParaRPr lang="en-US" sz="1400" kern="1200" dirty="0"/>
        </a:p>
        <a:p>
          <a:pPr marL="114300" lvl="1" indent="-114300" algn="l" defTabSz="622300">
            <a:lnSpc>
              <a:spcPct val="100000"/>
            </a:lnSpc>
            <a:spcBef>
              <a:spcPct val="0"/>
            </a:spcBef>
            <a:spcAft>
              <a:spcPct val="15000"/>
            </a:spcAft>
            <a:buChar char="•"/>
          </a:pPr>
          <a:r>
            <a:rPr lang="en-US" sz="1400" b="1" i="0" kern="1200" dirty="0"/>
            <a:t>MEMS Accelerometers</a:t>
          </a:r>
          <a:r>
            <a:rPr lang="en-US" sz="1400" b="0" i="0" kern="1200" dirty="0"/>
            <a:t> use tiny structures inside that move with acceleration. These movements change the capacitance or resistance, which is converted into measurable signals.</a:t>
          </a:r>
          <a:endParaRPr lang="en-US" sz="1400" kern="1200" dirty="0"/>
        </a:p>
      </dsp:txBody>
      <dsp:txXfrm rot="-5400000">
        <a:off x="2976637" y="1341750"/>
        <a:ext cx="5231282" cy="1118688"/>
      </dsp:txXfrm>
    </dsp:sp>
    <dsp:sp modelId="{0FF2DCD3-D192-4E24-B538-233BA3612108}">
      <dsp:nvSpPr>
        <dsp:cNvPr id="0" name=""/>
        <dsp:cNvSpPr/>
      </dsp:nvSpPr>
      <dsp:spPr>
        <a:xfrm>
          <a:off x="0" y="1291439"/>
          <a:ext cx="2976637" cy="121930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1" i="0" kern="1200" dirty="0"/>
            <a:t>Basic Principle</a:t>
          </a:r>
          <a:endParaRPr lang="en-US" sz="3100" kern="1200" dirty="0"/>
        </a:p>
      </dsp:txBody>
      <dsp:txXfrm>
        <a:off x="59522" y="1350961"/>
        <a:ext cx="2857593" cy="1100264"/>
      </dsp:txXfrm>
    </dsp:sp>
    <dsp:sp modelId="{0881E101-1481-44AE-B57D-BD4621E9031D}">
      <dsp:nvSpPr>
        <dsp:cNvPr id="0" name=""/>
        <dsp:cNvSpPr/>
      </dsp:nvSpPr>
      <dsp:spPr>
        <a:xfrm rot="5400000">
          <a:off x="4958419" y="603049"/>
          <a:ext cx="1339229" cy="5296973"/>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b="1" i="0" kern="1200" dirty="0"/>
            <a:t>Smartphones</a:t>
          </a:r>
          <a:r>
            <a:rPr lang="en-US" sz="1400" b="0" i="0" kern="1200" dirty="0"/>
            <a:t>: Automatically rotates the screen when tilted.</a:t>
          </a:r>
          <a:endParaRPr lang="en-US" sz="1400" kern="1200" dirty="0"/>
        </a:p>
        <a:p>
          <a:pPr marL="114300" lvl="1" indent="-114300" algn="l" defTabSz="622300">
            <a:lnSpc>
              <a:spcPct val="100000"/>
            </a:lnSpc>
            <a:spcBef>
              <a:spcPct val="0"/>
            </a:spcBef>
            <a:spcAft>
              <a:spcPct val="15000"/>
            </a:spcAft>
            <a:buChar char="•"/>
          </a:pPr>
          <a:r>
            <a:rPr lang="en-US" sz="1400" b="1" i="0" kern="1200" dirty="0"/>
            <a:t>Fitness Trackers</a:t>
          </a:r>
          <a:r>
            <a:rPr lang="en-US" sz="1400" b="0" i="0" kern="1200" dirty="0"/>
            <a:t>: Counts steps by detecting the up-and-down motion of walking or running.</a:t>
          </a:r>
          <a:endParaRPr lang="en-US" sz="1400" kern="1200" dirty="0"/>
        </a:p>
        <a:p>
          <a:pPr marL="114300" lvl="1" indent="-114300" algn="l" defTabSz="622300">
            <a:lnSpc>
              <a:spcPct val="100000"/>
            </a:lnSpc>
            <a:spcBef>
              <a:spcPct val="0"/>
            </a:spcBef>
            <a:spcAft>
              <a:spcPct val="15000"/>
            </a:spcAft>
            <a:buChar char="•"/>
          </a:pPr>
          <a:r>
            <a:rPr lang="en-US" sz="1400" b="1" i="0" kern="1200" dirty="0"/>
            <a:t>Airbags in Cars</a:t>
          </a:r>
          <a:r>
            <a:rPr lang="en-US" sz="1400" b="0" i="0" kern="1200" dirty="0"/>
            <a:t>: Detects sudden deceleration in a crash and triggers the airbags.</a:t>
          </a:r>
          <a:endParaRPr lang="en-US" sz="1400" kern="1200" dirty="0"/>
        </a:p>
      </dsp:txBody>
      <dsp:txXfrm rot="-5400000">
        <a:off x="2979547" y="2647297"/>
        <a:ext cx="5231597" cy="1208477"/>
      </dsp:txXfrm>
    </dsp:sp>
    <dsp:sp modelId="{184B36BE-4AFD-4780-9B8A-37A7EBC5447E}">
      <dsp:nvSpPr>
        <dsp:cNvPr id="0" name=""/>
        <dsp:cNvSpPr/>
      </dsp:nvSpPr>
      <dsp:spPr>
        <a:xfrm>
          <a:off x="0" y="2641881"/>
          <a:ext cx="2979547" cy="121930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1" i="0" kern="1200" dirty="0"/>
            <a:t>Real-Life Applications</a:t>
          </a:r>
          <a:endParaRPr lang="en-US" sz="3100" kern="1200" dirty="0"/>
        </a:p>
      </dsp:txBody>
      <dsp:txXfrm>
        <a:off x="59522" y="2701403"/>
        <a:ext cx="2860503" cy="1100264"/>
      </dsp:txXfrm>
    </dsp:sp>
    <dsp:sp modelId="{11270509-282C-4BAC-8531-FF36FBC20A46}">
      <dsp:nvSpPr>
        <dsp:cNvPr id="0" name=""/>
        <dsp:cNvSpPr/>
      </dsp:nvSpPr>
      <dsp:spPr>
        <a:xfrm rot="5400000">
          <a:off x="5067030" y="1940694"/>
          <a:ext cx="1133010" cy="5302151"/>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b="1" i="0" kern="1200" dirty="0"/>
            <a:t>Smart Prosthetics</a:t>
          </a:r>
          <a:r>
            <a:rPr lang="en-US" sz="1400" b="0" i="0" kern="1200" dirty="0"/>
            <a:t>: Where accelerometers help monitor and adapt movements in real-time.</a:t>
          </a:r>
          <a:endParaRPr lang="en-US" sz="1400" kern="1200" dirty="0"/>
        </a:p>
        <a:p>
          <a:pPr marL="114300" lvl="1" indent="-114300" algn="l" defTabSz="622300">
            <a:lnSpc>
              <a:spcPct val="100000"/>
            </a:lnSpc>
            <a:spcBef>
              <a:spcPct val="0"/>
            </a:spcBef>
            <a:spcAft>
              <a:spcPct val="15000"/>
            </a:spcAft>
            <a:buChar char="•"/>
          </a:pPr>
          <a:r>
            <a:rPr lang="en-US" sz="1400" b="1" i="0" kern="1200" dirty="0"/>
            <a:t>Health Monitoring</a:t>
          </a:r>
          <a:r>
            <a:rPr lang="en-US" sz="1400" b="0" i="0" kern="1200" dirty="0"/>
            <a:t>: Wearable devices that track even minute changes in motion for early diagnosis of health conditions.</a:t>
          </a:r>
          <a:endParaRPr lang="en-US" sz="1400" kern="1200" dirty="0"/>
        </a:p>
      </dsp:txBody>
      <dsp:txXfrm rot="-5400000">
        <a:off x="2982460" y="4080574"/>
        <a:ext cx="5246842" cy="1022392"/>
      </dsp:txXfrm>
    </dsp:sp>
    <dsp:sp modelId="{B30E4B65-313A-4DAA-AFC6-908C063CC3A1}">
      <dsp:nvSpPr>
        <dsp:cNvPr id="0" name=""/>
        <dsp:cNvSpPr/>
      </dsp:nvSpPr>
      <dsp:spPr>
        <a:xfrm>
          <a:off x="0" y="3982116"/>
          <a:ext cx="2982459" cy="121930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1" i="0" kern="1200" dirty="0"/>
            <a:t>Future Vision</a:t>
          </a:r>
          <a:endParaRPr lang="en-US" sz="3100" kern="1200" dirty="0"/>
        </a:p>
      </dsp:txBody>
      <dsp:txXfrm>
        <a:off x="59522" y="4041638"/>
        <a:ext cx="2863415" cy="11002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63B00-572F-4477-A59C-29A3B2988386}">
      <dsp:nvSpPr>
        <dsp:cNvPr id="0" name=""/>
        <dsp:cNvSpPr/>
      </dsp:nvSpPr>
      <dsp:spPr>
        <a:xfrm>
          <a:off x="0" y="686608"/>
          <a:ext cx="739401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What It Does:</a:t>
          </a:r>
          <a:endParaRPr lang="en-US" sz="1700" kern="1200" dirty="0"/>
        </a:p>
      </dsp:txBody>
      <dsp:txXfrm>
        <a:off x="19904" y="706512"/>
        <a:ext cx="7354210" cy="367937"/>
      </dsp:txXfrm>
    </dsp:sp>
    <dsp:sp modelId="{629D32B9-12E0-41BA-80EB-CCE092D75618}">
      <dsp:nvSpPr>
        <dsp:cNvPr id="0" name=""/>
        <dsp:cNvSpPr/>
      </dsp:nvSpPr>
      <dsp:spPr>
        <a:xfrm>
          <a:off x="0" y="1143313"/>
          <a:ext cx="739401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Measures the sound levels in an environment.</a:t>
          </a:r>
          <a:endParaRPr lang="en-US" sz="1700" kern="1200" dirty="0"/>
        </a:p>
      </dsp:txBody>
      <dsp:txXfrm>
        <a:off x="19904" y="1163217"/>
        <a:ext cx="7354210" cy="367937"/>
      </dsp:txXfrm>
    </dsp:sp>
    <dsp:sp modelId="{A54BFB04-EA08-40B8-8F40-C0F6545FD263}">
      <dsp:nvSpPr>
        <dsp:cNvPr id="0" name=""/>
        <dsp:cNvSpPr/>
      </dsp:nvSpPr>
      <dsp:spPr>
        <a:xfrm>
          <a:off x="0" y="1600018"/>
          <a:ext cx="739401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Basic Principle:</a:t>
          </a:r>
          <a:endParaRPr lang="en-US" sz="1700" kern="1200" dirty="0"/>
        </a:p>
      </dsp:txBody>
      <dsp:txXfrm>
        <a:off x="19904" y="1619922"/>
        <a:ext cx="7354210" cy="367937"/>
      </dsp:txXfrm>
    </dsp:sp>
    <dsp:sp modelId="{7E39C41B-E105-4F13-B476-CA967B72CCFA}">
      <dsp:nvSpPr>
        <dsp:cNvPr id="0" name=""/>
        <dsp:cNvSpPr/>
      </dsp:nvSpPr>
      <dsp:spPr>
        <a:xfrm>
          <a:off x="0" y="2056723"/>
          <a:ext cx="739401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Uses a microphone to convert sound waves into electrical signals.</a:t>
          </a:r>
          <a:endParaRPr lang="en-US" sz="1700" kern="1200" dirty="0"/>
        </a:p>
      </dsp:txBody>
      <dsp:txXfrm>
        <a:off x="19904" y="2076627"/>
        <a:ext cx="7354210" cy="367937"/>
      </dsp:txXfrm>
    </dsp:sp>
    <dsp:sp modelId="{762B5F7B-9ECB-4195-B7FE-66C163CCEAFD}">
      <dsp:nvSpPr>
        <dsp:cNvPr id="0" name=""/>
        <dsp:cNvSpPr/>
      </dsp:nvSpPr>
      <dsp:spPr>
        <a:xfrm>
          <a:off x="0" y="2513428"/>
          <a:ext cx="739401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Real-Life Applications:</a:t>
          </a:r>
          <a:endParaRPr lang="en-US" sz="1700" kern="1200" dirty="0"/>
        </a:p>
      </dsp:txBody>
      <dsp:txXfrm>
        <a:off x="19904" y="2533332"/>
        <a:ext cx="7354210" cy="367937"/>
      </dsp:txXfrm>
    </dsp:sp>
    <dsp:sp modelId="{810244F2-BBA6-4C5F-8D14-AFBFBAAA642E}">
      <dsp:nvSpPr>
        <dsp:cNvPr id="0" name=""/>
        <dsp:cNvSpPr/>
      </dsp:nvSpPr>
      <dsp:spPr>
        <a:xfrm>
          <a:off x="0" y="2970133"/>
          <a:ext cx="739401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Voice-activated systems, Environmental monitoring, Smart home systems.</a:t>
          </a:r>
          <a:endParaRPr lang="en-US" sz="1700" kern="1200" dirty="0"/>
        </a:p>
      </dsp:txBody>
      <dsp:txXfrm>
        <a:off x="19904" y="2990037"/>
        <a:ext cx="7354210" cy="367937"/>
      </dsp:txXfrm>
    </dsp:sp>
    <dsp:sp modelId="{EAC69A51-19CA-42ED-B82B-28E78D4276DA}">
      <dsp:nvSpPr>
        <dsp:cNvPr id="0" name=""/>
        <dsp:cNvSpPr/>
      </dsp:nvSpPr>
      <dsp:spPr>
        <a:xfrm>
          <a:off x="0" y="3426838"/>
          <a:ext cx="739401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Future Vision:</a:t>
          </a:r>
          <a:endParaRPr lang="en-US" sz="1700" kern="1200" dirty="0"/>
        </a:p>
      </dsp:txBody>
      <dsp:txXfrm>
        <a:off x="19904" y="3446742"/>
        <a:ext cx="7354210" cy="367937"/>
      </dsp:txXfrm>
    </dsp:sp>
    <dsp:sp modelId="{07CADFD2-5613-4244-8F05-5BFF9928C597}">
      <dsp:nvSpPr>
        <dsp:cNvPr id="0" name=""/>
        <dsp:cNvSpPr/>
      </dsp:nvSpPr>
      <dsp:spPr>
        <a:xfrm>
          <a:off x="0" y="3883543"/>
          <a:ext cx="739401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Advanced voice recognition, Real-time sound analysis for public safety.</a:t>
          </a:r>
          <a:endParaRPr lang="en-US" sz="1700" kern="1200" dirty="0"/>
        </a:p>
      </dsp:txBody>
      <dsp:txXfrm>
        <a:off x="19904" y="3903447"/>
        <a:ext cx="7354210" cy="3679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C0DEF-7C89-4769-902B-039EF3F4D9E3}">
      <dsp:nvSpPr>
        <dsp:cNvPr id="0" name=""/>
        <dsp:cNvSpPr/>
      </dsp:nvSpPr>
      <dsp:spPr>
        <a:xfrm>
          <a:off x="0" y="173361"/>
          <a:ext cx="7394018" cy="5486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What It Does:</a:t>
          </a:r>
          <a:endParaRPr lang="en-IN" sz="1200" kern="1200"/>
        </a:p>
      </dsp:txBody>
      <dsp:txXfrm>
        <a:off x="26783" y="200144"/>
        <a:ext cx="7340452" cy="495090"/>
      </dsp:txXfrm>
    </dsp:sp>
    <dsp:sp modelId="{B94A52A5-F278-4821-8E43-DA47ACD94F5A}">
      <dsp:nvSpPr>
        <dsp:cNvPr id="0" name=""/>
        <dsp:cNvSpPr/>
      </dsp:nvSpPr>
      <dsp:spPr>
        <a:xfrm>
          <a:off x="0" y="756577"/>
          <a:ext cx="7394018" cy="5486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dirty="0"/>
            <a:t>Measures the distance between the sensor and an object by using sound waves.</a:t>
          </a:r>
        </a:p>
        <a:p>
          <a:pPr marL="0" lvl="0" indent="0" algn="l" defTabSz="533400">
            <a:lnSpc>
              <a:spcPct val="90000"/>
            </a:lnSpc>
            <a:spcBef>
              <a:spcPct val="0"/>
            </a:spcBef>
            <a:spcAft>
              <a:spcPct val="35000"/>
            </a:spcAft>
            <a:buFont typeface="Arial" panose="020B0604020202020204" pitchFamily="34" charset="0"/>
            <a:buNone/>
          </a:pPr>
          <a:r>
            <a:rPr lang="en-US" sz="1200" kern="1200" dirty="0"/>
            <a:t>2cm – 4-5m.</a:t>
          </a:r>
        </a:p>
      </dsp:txBody>
      <dsp:txXfrm>
        <a:off x="26783" y="783360"/>
        <a:ext cx="7340452" cy="495090"/>
      </dsp:txXfrm>
    </dsp:sp>
    <dsp:sp modelId="{579F199A-49DA-4611-BB5A-7D0C5E6F8934}">
      <dsp:nvSpPr>
        <dsp:cNvPr id="0" name=""/>
        <dsp:cNvSpPr/>
      </dsp:nvSpPr>
      <dsp:spPr>
        <a:xfrm>
          <a:off x="0" y="1339794"/>
          <a:ext cx="7394018" cy="5486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Basic Principle:</a:t>
          </a:r>
          <a:endParaRPr lang="en-IN" sz="1200" kern="1200"/>
        </a:p>
      </dsp:txBody>
      <dsp:txXfrm>
        <a:off x="26783" y="1366577"/>
        <a:ext cx="7340452" cy="495090"/>
      </dsp:txXfrm>
    </dsp:sp>
    <dsp:sp modelId="{D45FD174-160F-40AB-9402-1339F89B2C3E}">
      <dsp:nvSpPr>
        <dsp:cNvPr id="0" name=""/>
        <dsp:cNvSpPr/>
      </dsp:nvSpPr>
      <dsp:spPr>
        <a:xfrm>
          <a:off x="0" y="1923011"/>
          <a:ext cx="7394018" cy="5486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a:t>Emits high-frequency sound waves and measures the time it takes for them to bounce back from an object.</a:t>
          </a:r>
        </a:p>
      </dsp:txBody>
      <dsp:txXfrm>
        <a:off x="26783" y="1949794"/>
        <a:ext cx="7340452" cy="495090"/>
      </dsp:txXfrm>
    </dsp:sp>
    <dsp:sp modelId="{0DBBB69E-A620-46F6-9116-4171E3F1EE63}">
      <dsp:nvSpPr>
        <dsp:cNvPr id="0" name=""/>
        <dsp:cNvSpPr/>
      </dsp:nvSpPr>
      <dsp:spPr>
        <a:xfrm>
          <a:off x="0" y="2506228"/>
          <a:ext cx="7394018" cy="5486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Real-Life Applications:</a:t>
          </a:r>
          <a:endParaRPr lang="en-IN" sz="1200" kern="1200"/>
        </a:p>
      </dsp:txBody>
      <dsp:txXfrm>
        <a:off x="26783" y="2533011"/>
        <a:ext cx="7340452" cy="495090"/>
      </dsp:txXfrm>
    </dsp:sp>
    <dsp:sp modelId="{E9030C6C-D0F6-4B03-99E9-831B5AA96AE7}">
      <dsp:nvSpPr>
        <dsp:cNvPr id="0" name=""/>
        <dsp:cNvSpPr/>
      </dsp:nvSpPr>
      <dsp:spPr>
        <a:xfrm>
          <a:off x="0" y="3089445"/>
          <a:ext cx="7394018" cy="5486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a:t>Distance measurement in robotics, Parking sensors in cars, Object detection in automation.</a:t>
          </a:r>
        </a:p>
      </dsp:txBody>
      <dsp:txXfrm>
        <a:off x="26783" y="3116228"/>
        <a:ext cx="7340452" cy="495090"/>
      </dsp:txXfrm>
    </dsp:sp>
    <dsp:sp modelId="{DEBD095F-AF01-41AE-B42F-589DBDD88443}">
      <dsp:nvSpPr>
        <dsp:cNvPr id="0" name=""/>
        <dsp:cNvSpPr/>
      </dsp:nvSpPr>
      <dsp:spPr>
        <a:xfrm>
          <a:off x="0" y="3672662"/>
          <a:ext cx="7394018" cy="5486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Future Vision:</a:t>
          </a:r>
          <a:endParaRPr lang="en-IN" sz="1200" kern="1200"/>
        </a:p>
      </dsp:txBody>
      <dsp:txXfrm>
        <a:off x="26783" y="3699445"/>
        <a:ext cx="7340452" cy="495090"/>
      </dsp:txXfrm>
    </dsp:sp>
    <dsp:sp modelId="{CC30AE08-98B8-4D4B-AC10-3BCB74101692}">
      <dsp:nvSpPr>
        <dsp:cNvPr id="0" name=""/>
        <dsp:cNvSpPr/>
      </dsp:nvSpPr>
      <dsp:spPr>
        <a:xfrm>
          <a:off x="0" y="4255879"/>
          <a:ext cx="7394018" cy="5486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dirty="0"/>
            <a:t>More accurate autonomous navigation systems, Advanced object recognition.</a:t>
          </a:r>
        </a:p>
      </dsp:txBody>
      <dsp:txXfrm>
        <a:off x="26783" y="4282662"/>
        <a:ext cx="7340452" cy="4950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D8C97-AFEC-450F-802A-61DC712D6BA7}">
      <dsp:nvSpPr>
        <dsp:cNvPr id="0" name=""/>
        <dsp:cNvSpPr/>
      </dsp:nvSpPr>
      <dsp:spPr>
        <a:xfrm>
          <a:off x="0" y="123219"/>
          <a:ext cx="7394018"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t>What It Does:</a:t>
          </a:r>
          <a:endParaRPr lang="en-IN" sz="1400" kern="1200"/>
        </a:p>
      </dsp:txBody>
      <dsp:txXfrm>
        <a:off x="27149" y="150368"/>
        <a:ext cx="7339720" cy="501854"/>
      </dsp:txXfrm>
    </dsp:sp>
    <dsp:sp modelId="{F021EBE5-A5B9-4F94-98DD-877F5ECECCB6}">
      <dsp:nvSpPr>
        <dsp:cNvPr id="0" name=""/>
        <dsp:cNvSpPr/>
      </dsp:nvSpPr>
      <dsp:spPr>
        <a:xfrm>
          <a:off x="0" y="719691"/>
          <a:ext cx="7394018"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a:t>Detects physical touch or proximity.</a:t>
          </a:r>
        </a:p>
      </dsp:txBody>
      <dsp:txXfrm>
        <a:off x="27149" y="746840"/>
        <a:ext cx="7339720" cy="501854"/>
      </dsp:txXfrm>
    </dsp:sp>
    <dsp:sp modelId="{95ED3553-E032-48B6-BFE3-5321944967E0}">
      <dsp:nvSpPr>
        <dsp:cNvPr id="0" name=""/>
        <dsp:cNvSpPr/>
      </dsp:nvSpPr>
      <dsp:spPr>
        <a:xfrm>
          <a:off x="0" y="1316164"/>
          <a:ext cx="7394018"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t>Basic Principle:</a:t>
          </a:r>
          <a:endParaRPr lang="en-IN" sz="1400" kern="1200"/>
        </a:p>
      </dsp:txBody>
      <dsp:txXfrm>
        <a:off x="27149" y="1343313"/>
        <a:ext cx="7339720" cy="501854"/>
      </dsp:txXfrm>
    </dsp:sp>
    <dsp:sp modelId="{94B51034-C9B4-4803-B964-E1FB55048838}">
      <dsp:nvSpPr>
        <dsp:cNvPr id="0" name=""/>
        <dsp:cNvSpPr/>
      </dsp:nvSpPr>
      <dsp:spPr>
        <a:xfrm>
          <a:off x="0" y="1912636"/>
          <a:ext cx="7394018"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a:t>Works on capacitive or resistive principles; changes in capacitance or resistance signal touch.</a:t>
          </a:r>
        </a:p>
      </dsp:txBody>
      <dsp:txXfrm>
        <a:off x="27149" y="1939785"/>
        <a:ext cx="7339720" cy="501854"/>
      </dsp:txXfrm>
    </dsp:sp>
    <dsp:sp modelId="{E547F5E0-8F50-4348-AD52-9E431458DF59}">
      <dsp:nvSpPr>
        <dsp:cNvPr id="0" name=""/>
        <dsp:cNvSpPr/>
      </dsp:nvSpPr>
      <dsp:spPr>
        <a:xfrm>
          <a:off x="0" y="2509108"/>
          <a:ext cx="7394018"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t>Real-Life Applications:</a:t>
          </a:r>
          <a:endParaRPr lang="en-IN" sz="1400" kern="1200"/>
        </a:p>
      </dsp:txBody>
      <dsp:txXfrm>
        <a:off x="27149" y="2536257"/>
        <a:ext cx="7339720" cy="501854"/>
      </dsp:txXfrm>
    </dsp:sp>
    <dsp:sp modelId="{F6F3C082-5481-4F0D-86F5-8C419FEB1E5F}">
      <dsp:nvSpPr>
        <dsp:cNvPr id="0" name=""/>
        <dsp:cNvSpPr/>
      </dsp:nvSpPr>
      <dsp:spPr>
        <a:xfrm>
          <a:off x="0" y="3105580"/>
          <a:ext cx="7394018"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kern="1200"/>
            <a:t>Smartphones, Touchscreen devices, Interactive displays.</a:t>
          </a:r>
        </a:p>
      </dsp:txBody>
      <dsp:txXfrm>
        <a:off x="27149" y="3132729"/>
        <a:ext cx="7339720" cy="501854"/>
      </dsp:txXfrm>
    </dsp:sp>
    <dsp:sp modelId="{32BDCAEB-4C15-4DD9-A0C2-BEFA7240328D}">
      <dsp:nvSpPr>
        <dsp:cNvPr id="0" name=""/>
        <dsp:cNvSpPr/>
      </dsp:nvSpPr>
      <dsp:spPr>
        <a:xfrm>
          <a:off x="0" y="3702052"/>
          <a:ext cx="7394018"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t>Future Vision:</a:t>
          </a:r>
          <a:endParaRPr lang="en-IN" sz="1400" kern="1200"/>
        </a:p>
      </dsp:txBody>
      <dsp:txXfrm>
        <a:off x="27149" y="3729201"/>
        <a:ext cx="7339720" cy="501854"/>
      </dsp:txXfrm>
    </dsp:sp>
    <dsp:sp modelId="{90EFA464-0B1E-4644-ACBD-B864EC5D3829}">
      <dsp:nvSpPr>
        <dsp:cNvPr id="0" name=""/>
        <dsp:cNvSpPr/>
      </dsp:nvSpPr>
      <dsp:spPr>
        <a:xfrm>
          <a:off x="0" y="4298525"/>
          <a:ext cx="7394018"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a:t>Smarter, more responsive touch interfaces, Touch sensors in medical equipment.</a:t>
          </a:r>
        </a:p>
      </dsp:txBody>
      <dsp:txXfrm>
        <a:off x="27149" y="4325674"/>
        <a:ext cx="7339720" cy="5018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E8081-959C-4F52-A932-55784B22F813}">
      <dsp:nvSpPr>
        <dsp:cNvPr id="0" name=""/>
        <dsp:cNvSpPr/>
      </dsp:nvSpPr>
      <dsp:spPr>
        <a:xfrm>
          <a:off x="0" y="54845"/>
          <a:ext cx="6945205" cy="5943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kern="1200"/>
            <a:t>What It Does:</a:t>
          </a:r>
          <a:endParaRPr lang="en-IN" sz="1300" kern="1200"/>
        </a:p>
      </dsp:txBody>
      <dsp:txXfrm>
        <a:off x="29015" y="83860"/>
        <a:ext cx="6887175" cy="536348"/>
      </dsp:txXfrm>
    </dsp:sp>
    <dsp:sp modelId="{26E17EAE-8FB1-4E46-8926-668695C5E7BB}">
      <dsp:nvSpPr>
        <dsp:cNvPr id="0" name=""/>
        <dsp:cNvSpPr/>
      </dsp:nvSpPr>
      <dsp:spPr>
        <a:xfrm>
          <a:off x="0" y="686664"/>
          <a:ext cx="6945205" cy="5943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kern="1200" dirty="0"/>
            <a:t>Detects motion by measuring infrared light from objects in its field of view.</a:t>
          </a:r>
        </a:p>
        <a:p>
          <a:pPr marL="0" lvl="0" indent="0" algn="l" defTabSz="577850">
            <a:lnSpc>
              <a:spcPct val="90000"/>
            </a:lnSpc>
            <a:spcBef>
              <a:spcPct val="0"/>
            </a:spcBef>
            <a:spcAft>
              <a:spcPct val="35000"/>
            </a:spcAft>
            <a:buFont typeface="Arial" panose="020B0604020202020204" pitchFamily="34" charset="0"/>
            <a:buNone/>
          </a:pPr>
          <a:r>
            <a:rPr lang="en-US" sz="1300" kern="1200" dirty="0"/>
            <a:t>5 to 12 meters, 90-110 deg view.</a:t>
          </a:r>
        </a:p>
      </dsp:txBody>
      <dsp:txXfrm>
        <a:off x="29015" y="715679"/>
        <a:ext cx="6887175" cy="536348"/>
      </dsp:txXfrm>
    </dsp:sp>
    <dsp:sp modelId="{F0AF5916-06E2-49C9-A303-3FAAB2A5ECEC}">
      <dsp:nvSpPr>
        <dsp:cNvPr id="0" name=""/>
        <dsp:cNvSpPr/>
      </dsp:nvSpPr>
      <dsp:spPr>
        <a:xfrm>
          <a:off x="0" y="1318482"/>
          <a:ext cx="6945205" cy="5943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kern="1200"/>
            <a:t>Basic Principle:</a:t>
          </a:r>
          <a:endParaRPr lang="en-IN" sz="1300" kern="1200"/>
        </a:p>
      </dsp:txBody>
      <dsp:txXfrm>
        <a:off x="29015" y="1347497"/>
        <a:ext cx="6887175" cy="536348"/>
      </dsp:txXfrm>
    </dsp:sp>
    <dsp:sp modelId="{5E4FEDF4-A7C8-49FE-B2BA-1C484F44BD3B}">
      <dsp:nvSpPr>
        <dsp:cNvPr id="0" name=""/>
        <dsp:cNvSpPr/>
      </dsp:nvSpPr>
      <dsp:spPr>
        <a:xfrm>
          <a:off x="0" y="1950300"/>
          <a:ext cx="6945205" cy="5943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kern="1200"/>
            <a:t>Senses changes in infrared radiation levels when an object moves.</a:t>
          </a:r>
        </a:p>
      </dsp:txBody>
      <dsp:txXfrm>
        <a:off x="29015" y="1979315"/>
        <a:ext cx="6887175" cy="536348"/>
      </dsp:txXfrm>
    </dsp:sp>
    <dsp:sp modelId="{A81CF982-F8EE-4EC2-85F6-06FB24E25BEA}">
      <dsp:nvSpPr>
        <dsp:cNvPr id="0" name=""/>
        <dsp:cNvSpPr/>
      </dsp:nvSpPr>
      <dsp:spPr>
        <a:xfrm>
          <a:off x="0" y="2582118"/>
          <a:ext cx="6945205" cy="5943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kern="1200"/>
            <a:t>Real-Life Applications:</a:t>
          </a:r>
          <a:endParaRPr lang="en-IN" sz="1300" kern="1200"/>
        </a:p>
      </dsp:txBody>
      <dsp:txXfrm>
        <a:off x="29015" y="2611133"/>
        <a:ext cx="6887175" cy="536348"/>
      </dsp:txXfrm>
    </dsp:sp>
    <dsp:sp modelId="{74583AF2-C25B-429C-A7CF-C27D158545C5}">
      <dsp:nvSpPr>
        <dsp:cNvPr id="0" name=""/>
        <dsp:cNvSpPr/>
      </dsp:nvSpPr>
      <dsp:spPr>
        <a:xfrm>
          <a:off x="0" y="3213937"/>
          <a:ext cx="6945205" cy="5943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kern="1200"/>
            <a:t>Security systems, Motion-activated lights, Home automation.</a:t>
          </a:r>
        </a:p>
      </dsp:txBody>
      <dsp:txXfrm>
        <a:off x="29015" y="3242952"/>
        <a:ext cx="6887175" cy="536348"/>
      </dsp:txXfrm>
    </dsp:sp>
    <dsp:sp modelId="{0103486F-20A6-4A5F-96EF-DC3A4EB3C528}">
      <dsp:nvSpPr>
        <dsp:cNvPr id="0" name=""/>
        <dsp:cNvSpPr/>
      </dsp:nvSpPr>
      <dsp:spPr>
        <a:xfrm>
          <a:off x="0" y="3845755"/>
          <a:ext cx="6945205" cy="5943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kern="1200"/>
            <a:t>Future Vision:</a:t>
          </a:r>
          <a:endParaRPr lang="en-IN" sz="1300" kern="1200"/>
        </a:p>
      </dsp:txBody>
      <dsp:txXfrm>
        <a:off x="29015" y="3874770"/>
        <a:ext cx="6887175" cy="536348"/>
      </dsp:txXfrm>
    </dsp:sp>
    <dsp:sp modelId="{6162F39C-214C-4CF9-8954-71E7C6200778}">
      <dsp:nvSpPr>
        <dsp:cNvPr id="0" name=""/>
        <dsp:cNvSpPr/>
      </dsp:nvSpPr>
      <dsp:spPr>
        <a:xfrm>
          <a:off x="0" y="4477573"/>
          <a:ext cx="6945205" cy="5943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kern="1200"/>
            <a:t>Smarter motion detectors for enhanced security, Motion detection in wearable devices.</a:t>
          </a:r>
        </a:p>
      </dsp:txBody>
      <dsp:txXfrm>
        <a:off x="29015" y="4506588"/>
        <a:ext cx="6887175" cy="5363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411D6-CD28-4C4C-B590-20FCD9146778}">
      <dsp:nvSpPr>
        <dsp:cNvPr id="0" name=""/>
        <dsp:cNvSpPr/>
      </dsp:nvSpPr>
      <dsp:spPr>
        <a:xfrm>
          <a:off x="0" y="84347"/>
          <a:ext cx="6178062"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t>What It Does:</a:t>
          </a:r>
          <a:endParaRPr lang="en-IN" sz="1400" kern="1200" dirty="0"/>
        </a:p>
      </dsp:txBody>
      <dsp:txXfrm>
        <a:off x="27149" y="111496"/>
        <a:ext cx="6123764" cy="501854"/>
      </dsp:txXfrm>
    </dsp:sp>
    <dsp:sp modelId="{30AEE24A-746D-4638-A58C-B345B12DD36A}">
      <dsp:nvSpPr>
        <dsp:cNvPr id="0" name=""/>
        <dsp:cNvSpPr/>
      </dsp:nvSpPr>
      <dsp:spPr>
        <a:xfrm>
          <a:off x="0" y="680819"/>
          <a:ext cx="6178062"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a:t>Detects changes in the angle of an object relative to the ground.</a:t>
          </a:r>
        </a:p>
      </dsp:txBody>
      <dsp:txXfrm>
        <a:off x="27149" y="707968"/>
        <a:ext cx="6123764" cy="501854"/>
      </dsp:txXfrm>
    </dsp:sp>
    <dsp:sp modelId="{5C146C99-BFC0-4FA4-BB4D-8011485E35BD}">
      <dsp:nvSpPr>
        <dsp:cNvPr id="0" name=""/>
        <dsp:cNvSpPr/>
      </dsp:nvSpPr>
      <dsp:spPr>
        <a:xfrm>
          <a:off x="0" y="1277292"/>
          <a:ext cx="6178062"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t>Basic Principle:</a:t>
          </a:r>
          <a:endParaRPr lang="en-IN" sz="1400" kern="1200"/>
        </a:p>
      </dsp:txBody>
      <dsp:txXfrm>
        <a:off x="27149" y="1304441"/>
        <a:ext cx="6123764" cy="501854"/>
      </dsp:txXfrm>
    </dsp:sp>
    <dsp:sp modelId="{32D1B29E-3445-4655-B6F9-4131B6D0C2BA}">
      <dsp:nvSpPr>
        <dsp:cNvPr id="0" name=""/>
        <dsp:cNvSpPr/>
      </dsp:nvSpPr>
      <dsp:spPr>
        <a:xfrm>
          <a:off x="0" y="1873764"/>
          <a:ext cx="6178062"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a:t>Uses a rolling ball or liquid to detect tilt by shifting positions when angled.</a:t>
          </a:r>
        </a:p>
      </dsp:txBody>
      <dsp:txXfrm>
        <a:off x="27149" y="1900913"/>
        <a:ext cx="6123764" cy="501854"/>
      </dsp:txXfrm>
    </dsp:sp>
    <dsp:sp modelId="{A3374CBE-C28A-4C17-BAEF-4711613818C1}">
      <dsp:nvSpPr>
        <dsp:cNvPr id="0" name=""/>
        <dsp:cNvSpPr/>
      </dsp:nvSpPr>
      <dsp:spPr>
        <a:xfrm>
          <a:off x="0" y="2470236"/>
          <a:ext cx="6178062"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t>Real-Life Applications:</a:t>
          </a:r>
          <a:endParaRPr lang="en-IN" sz="1400" kern="1200"/>
        </a:p>
      </dsp:txBody>
      <dsp:txXfrm>
        <a:off x="27149" y="2497385"/>
        <a:ext cx="6123764" cy="501854"/>
      </dsp:txXfrm>
    </dsp:sp>
    <dsp:sp modelId="{F931534B-0B9B-4F63-835A-8728EE72D116}">
      <dsp:nvSpPr>
        <dsp:cNvPr id="0" name=""/>
        <dsp:cNvSpPr/>
      </dsp:nvSpPr>
      <dsp:spPr>
        <a:xfrm>
          <a:off x="0" y="3066708"/>
          <a:ext cx="6178062"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a:t>Gaming controllers, Mobile devices (screen orientation), Industrial equipment.</a:t>
          </a:r>
        </a:p>
      </dsp:txBody>
      <dsp:txXfrm>
        <a:off x="27149" y="3093857"/>
        <a:ext cx="6123764" cy="501854"/>
      </dsp:txXfrm>
    </dsp:sp>
    <dsp:sp modelId="{8C0A8526-FD94-4D2A-963E-65AAE60153F3}">
      <dsp:nvSpPr>
        <dsp:cNvPr id="0" name=""/>
        <dsp:cNvSpPr/>
      </dsp:nvSpPr>
      <dsp:spPr>
        <a:xfrm>
          <a:off x="0" y="3663180"/>
          <a:ext cx="6178062"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a:t>Future Vision:</a:t>
          </a:r>
          <a:endParaRPr lang="en-IN" sz="1400" kern="1200"/>
        </a:p>
      </dsp:txBody>
      <dsp:txXfrm>
        <a:off x="27149" y="3690329"/>
        <a:ext cx="6123764" cy="501854"/>
      </dsp:txXfrm>
    </dsp:sp>
    <dsp:sp modelId="{78B8CAC6-3BA0-49C4-96EE-8134E1A19B89}">
      <dsp:nvSpPr>
        <dsp:cNvPr id="0" name=""/>
        <dsp:cNvSpPr/>
      </dsp:nvSpPr>
      <dsp:spPr>
        <a:xfrm>
          <a:off x="0" y="4259653"/>
          <a:ext cx="6178062"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a:t>More precise orientation sensing for drones, Advanced tilt detection in robotics.</a:t>
          </a:r>
        </a:p>
      </dsp:txBody>
      <dsp:txXfrm>
        <a:off x="27149" y="4286802"/>
        <a:ext cx="6123764" cy="501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EF0E9-A0F7-47DA-A65A-5BAB8315E3FD}">
      <dsp:nvSpPr>
        <dsp:cNvPr id="0" name=""/>
        <dsp:cNvSpPr/>
      </dsp:nvSpPr>
      <dsp:spPr>
        <a:xfrm rot="5400000">
          <a:off x="5379915" y="-2122706"/>
          <a:ext cx="1044240" cy="5554857"/>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u="none" kern="1200" dirty="0"/>
            <a:t>Measures </a:t>
          </a:r>
          <a:r>
            <a:rPr lang="en-US" sz="1400" b="1" i="0" u="none" kern="1200" dirty="0"/>
            <a:t>angular velocity</a:t>
          </a:r>
          <a:r>
            <a:rPr lang="en-US" sz="1400" b="0" i="0" u="none" kern="1200" dirty="0"/>
            <a:t> or rotation along an axis.</a:t>
          </a:r>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kern="1200" dirty="0"/>
            <a:t>Tracks rotational movements to help stabilize and orient devices.</a:t>
          </a:r>
        </a:p>
      </dsp:txBody>
      <dsp:txXfrm rot="-5400000">
        <a:off x="3124607" y="183578"/>
        <a:ext cx="5503881" cy="942288"/>
      </dsp:txXfrm>
    </dsp:sp>
    <dsp:sp modelId="{47F65045-AF0A-4B25-9779-C5323F5AAB56}">
      <dsp:nvSpPr>
        <dsp:cNvPr id="0" name=""/>
        <dsp:cNvSpPr/>
      </dsp:nvSpPr>
      <dsp:spPr>
        <a:xfrm>
          <a:off x="0" y="2071"/>
          <a:ext cx="3124607" cy="13053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IN" sz="3300" b="1" i="0" u="none" kern="1200" dirty="0"/>
            <a:t>What It Does</a:t>
          </a:r>
          <a:endParaRPr lang="en-IN" sz="3300" b="0" i="0" u="none" kern="1200" dirty="0"/>
        </a:p>
      </dsp:txBody>
      <dsp:txXfrm>
        <a:off x="63719" y="65790"/>
        <a:ext cx="2997169" cy="1177862"/>
      </dsp:txXfrm>
    </dsp:sp>
    <dsp:sp modelId="{B075F6BF-2E05-4FA4-B8FE-13DC22A93565}">
      <dsp:nvSpPr>
        <dsp:cNvPr id="0" name=""/>
        <dsp:cNvSpPr/>
      </dsp:nvSpPr>
      <dsp:spPr>
        <a:xfrm rot="5400000">
          <a:off x="5379915" y="-752141"/>
          <a:ext cx="1044240" cy="5554857"/>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u="none" kern="1200"/>
            <a:t>Based on the </a:t>
          </a:r>
          <a:r>
            <a:rPr lang="en-US" sz="1400" b="1" i="0" u="none" kern="1200"/>
            <a:t>Coriolis Effect</a:t>
          </a:r>
          <a:r>
            <a:rPr lang="en-US" sz="1400" b="0" i="0" u="none" kern="1200"/>
            <a:t>, where a rotating mass inside the sensor experiences forces that are proportional to the rate of rotation. These forces are measured by the MEMS sensor.</a:t>
          </a:r>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kern="1200" dirty="0"/>
            <a:t>Measures rotation in multiple axes (pitch, roll, yaw).</a:t>
          </a:r>
        </a:p>
      </dsp:txBody>
      <dsp:txXfrm rot="-5400000">
        <a:off x="3124607" y="1554143"/>
        <a:ext cx="5503881" cy="942288"/>
      </dsp:txXfrm>
    </dsp:sp>
    <dsp:sp modelId="{72931CD9-80AE-4463-8DA2-58E098E4B586}">
      <dsp:nvSpPr>
        <dsp:cNvPr id="0" name=""/>
        <dsp:cNvSpPr/>
      </dsp:nvSpPr>
      <dsp:spPr>
        <a:xfrm>
          <a:off x="0" y="1372637"/>
          <a:ext cx="3124607" cy="13053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IN" sz="3300" b="1" i="0" u="none" kern="1200" dirty="0"/>
            <a:t>Basic Principle</a:t>
          </a:r>
          <a:endParaRPr lang="en-IN" sz="3300" b="0" i="0" u="none" kern="1200" dirty="0"/>
        </a:p>
      </dsp:txBody>
      <dsp:txXfrm>
        <a:off x="63719" y="1436356"/>
        <a:ext cx="2997169" cy="1177862"/>
      </dsp:txXfrm>
    </dsp:sp>
    <dsp:sp modelId="{3B9B2699-D4CA-45EE-A0CC-2A23B5D33704}">
      <dsp:nvSpPr>
        <dsp:cNvPr id="0" name=""/>
        <dsp:cNvSpPr/>
      </dsp:nvSpPr>
      <dsp:spPr>
        <a:xfrm rot="5400000">
          <a:off x="5242980" y="621778"/>
          <a:ext cx="1306584" cy="5549432"/>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i="0" u="none" kern="1200" dirty="0"/>
            <a:t>Drones</a:t>
          </a:r>
          <a:r>
            <a:rPr lang="en-US" sz="1400" b="0" i="0" u="none" kern="1200" dirty="0"/>
            <a:t>: Stabilizes flight by detecting rotations and adjusting the propellers accordingly.</a:t>
          </a:r>
        </a:p>
        <a:p>
          <a:pPr marL="114300" lvl="1" indent="-114300" algn="l" defTabSz="622300">
            <a:lnSpc>
              <a:spcPct val="90000"/>
            </a:lnSpc>
            <a:spcBef>
              <a:spcPct val="0"/>
            </a:spcBef>
            <a:spcAft>
              <a:spcPct val="15000"/>
            </a:spcAft>
            <a:buFont typeface="Arial" panose="020B0604020202020204" pitchFamily="34" charset="0"/>
            <a:buChar char="•"/>
          </a:pPr>
          <a:r>
            <a:rPr lang="en-US" sz="1400" b="1" i="0" u="none" kern="1200" dirty="0"/>
            <a:t>Virtual Reality (VR)</a:t>
          </a:r>
          <a:r>
            <a:rPr lang="en-US" sz="1400" b="0" i="0" u="none" kern="1200" dirty="0"/>
            <a:t>: Tracks head movements to provide immersive experiences.</a:t>
          </a:r>
        </a:p>
        <a:p>
          <a:pPr marL="114300" lvl="1" indent="-114300" algn="l" defTabSz="622300">
            <a:lnSpc>
              <a:spcPct val="90000"/>
            </a:lnSpc>
            <a:spcBef>
              <a:spcPct val="0"/>
            </a:spcBef>
            <a:spcAft>
              <a:spcPct val="15000"/>
            </a:spcAft>
            <a:buFont typeface="Arial" panose="020B0604020202020204" pitchFamily="34" charset="0"/>
            <a:buChar char="•"/>
          </a:pPr>
          <a:r>
            <a:rPr lang="en-US" sz="1400" b="1" i="0" u="none" kern="1200" dirty="0"/>
            <a:t>Gaming Controllers</a:t>
          </a:r>
          <a:r>
            <a:rPr lang="en-US" sz="1400" b="0" i="0" u="none" kern="1200" dirty="0"/>
            <a:t>: Used in devices like the Nintendo Wii to detect players' hand motions for interactive gaming.</a:t>
          </a:r>
        </a:p>
      </dsp:txBody>
      <dsp:txXfrm rot="-5400000">
        <a:off x="3121556" y="2806984"/>
        <a:ext cx="5485650" cy="1179020"/>
      </dsp:txXfrm>
    </dsp:sp>
    <dsp:sp modelId="{015F54D7-D8A9-4DA1-BD7C-78ECEE8894E1}">
      <dsp:nvSpPr>
        <dsp:cNvPr id="0" name=""/>
        <dsp:cNvSpPr/>
      </dsp:nvSpPr>
      <dsp:spPr>
        <a:xfrm>
          <a:off x="0" y="2743845"/>
          <a:ext cx="3121556" cy="13053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IN" sz="3300" b="1" i="0" u="none" kern="1200" dirty="0"/>
            <a:t>Real-Life Applications</a:t>
          </a:r>
          <a:endParaRPr lang="en-IN" sz="3300" b="0" i="0" u="none" kern="1200" dirty="0"/>
        </a:p>
      </dsp:txBody>
      <dsp:txXfrm>
        <a:off x="63719" y="2807564"/>
        <a:ext cx="2994118" cy="1177862"/>
      </dsp:txXfrm>
    </dsp:sp>
    <dsp:sp modelId="{CB8A83F3-E331-47A3-A5F1-F91D16D2EB53}">
      <dsp:nvSpPr>
        <dsp:cNvPr id="0" name=""/>
        <dsp:cNvSpPr/>
      </dsp:nvSpPr>
      <dsp:spPr>
        <a:xfrm rot="5400000">
          <a:off x="5379915" y="1990274"/>
          <a:ext cx="1044240" cy="5554857"/>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i="0" u="none" kern="1200" dirty="0"/>
            <a:t>Autonomous Vehicles</a:t>
          </a:r>
          <a:r>
            <a:rPr lang="en-US" sz="1400" b="0" i="0" u="none" kern="1200" dirty="0"/>
            <a:t>: Gyroscopes help maintain vehicle orientation and balance in self-driving cars.</a:t>
          </a:r>
        </a:p>
        <a:p>
          <a:pPr marL="114300" lvl="1" indent="-114300" algn="l" defTabSz="622300">
            <a:lnSpc>
              <a:spcPct val="90000"/>
            </a:lnSpc>
            <a:spcBef>
              <a:spcPct val="0"/>
            </a:spcBef>
            <a:spcAft>
              <a:spcPct val="15000"/>
            </a:spcAft>
            <a:buFont typeface="Arial" panose="020B0604020202020204" pitchFamily="34" charset="0"/>
            <a:buChar char="•"/>
          </a:pPr>
          <a:r>
            <a:rPr lang="en-US" sz="1400" b="1" i="0" u="none" kern="1200" dirty="0"/>
            <a:t>Augmented Reality (AR) Glasses</a:t>
          </a:r>
          <a:r>
            <a:rPr lang="en-US" sz="1400" b="0" i="0" u="none" kern="1200" dirty="0"/>
            <a:t>: Enhances user experience by precisely tracking head and eye movements.</a:t>
          </a:r>
        </a:p>
      </dsp:txBody>
      <dsp:txXfrm rot="-5400000">
        <a:off x="3124607" y="4296558"/>
        <a:ext cx="5503881" cy="942288"/>
      </dsp:txXfrm>
    </dsp:sp>
    <dsp:sp modelId="{8B4D28ED-3555-4F45-BAC8-8675DE653E2B}">
      <dsp:nvSpPr>
        <dsp:cNvPr id="0" name=""/>
        <dsp:cNvSpPr/>
      </dsp:nvSpPr>
      <dsp:spPr>
        <a:xfrm>
          <a:off x="0" y="4115052"/>
          <a:ext cx="3124607" cy="13053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IN" sz="3300" b="1" i="0" u="none" kern="1200" dirty="0"/>
            <a:t>Future Vision</a:t>
          </a:r>
          <a:endParaRPr lang="en-IN" sz="3300" b="0" i="0" u="none" kern="1200" dirty="0"/>
        </a:p>
      </dsp:txBody>
      <dsp:txXfrm>
        <a:off x="63719" y="4178771"/>
        <a:ext cx="2997169" cy="1177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193F0-31CF-47AD-B5CA-AB5DC7378663}">
      <dsp:nvSpPr>
        <dsp:cNvPr id="0" name=""/>
        <dsp:cNvSpPr/>
      </dsp:nvSpPr>
      <dsp:spPr>
        <a:xfrm>
          <a:off x="0" y="701542"/>
          <a:ext cx="6188529"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What It Does:</a:t>
          </a:r>
          <a:r>
            <a:rPr lang="en-US" sz="1500" b="0" i="0" kern="1200" dirty="0"/>
            <a:t> Tracks electrical signals generated by muscle contractions.</a:t>
          </a:r>
          <a:endParaRPr lang="en-US" sz="1500" kern="1200" dirty="0"/>
        </a:p>
      </dsp:txBody>
      <dsp:txXfrm>
        <a:off x="29128" y="730670"/>
        <a:ext cx="6130273" cy="538444"/>
      </dsp:txXfrm>
    </dsp:sp>
    <dsp:sp modelId="{3ED8B275-B696-452D-B8B8-9FB04F837338}">
      <dsp:nvSpPr>
        <dsp:cNvPr id="0" name=""/>
        <dsp:cNvSpPr/>
      </dsp:nvSpPr>
      <dsp:spPr>
        <a:xfrm>
          <a:off x="0" y="1424568"/>
          <a:ext cx="6188529"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Basic Principle:</a:t>
          </a:r>
          <a:r>
            <a:rPr lang="en-US" sz="1500" b="0" i="0" kern="1200" dirty="0"/>
            <a:t> Measures electrical activity from muscles and translates it into usable data.</a:t>
          </a:r>
          <a:endParaRPr lang="en-US" sz="1500" kern="1200" dirty="0"/>
        </a:p>
      </dsp:txBody>
      <dsp:txXfrm>
        <a:off x="29128" y="1453696"/>
        <a:ext cx="6130273" cy="538444"/>
      </dsp:txXfrm>
    </dsp:sp>
    <dsp:sp modelId="{C7E4693C-984B-4BA7-B4DD-FA36666F2F72}">
      <dsp:nvSpPr>
        <dsp:cNvPr id="0" name=""/>
        <dsp:cNvSpPr/>
      </dsp:nvSpPr>
      <dsp:spPr>
        <a:xfrm>
          <a:off x="0" y="2130432"/>
          <a:ext cx="6188529" cy="10177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Imagine this in Action:</a:t>
          </a:r>
          <a:endParaRPr lang="en-US" sz="1500" kern="1200" dirty="0"/>
        </a:p>
      </dsp:txBody>
      <dsp:txXfrm>
        <a:off x="49684" y="2180116"/>
        <a:ext cx="6089161" cy="918417"/>
      </dsp:txXfrm>
    </dsp:sp>
    <dsp:sp modelId="{29BE7791-E416-44E2-ACC9-CF7DFA08A9CC}">
      <dsp:nvSpPr>
        <dsp:cNvPr id="0" name=""/>
        <dsp:cNvSpPr/>
      </dsp:nvSpPr>
      <dsp:spPr>
        <a:xfrm>
          <a:off x="0" y="2718369"/>
          <a:ext cx="6188529" cy="37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86"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0" i="0" kern="1200" dirty="0">
              <a:solidFill>
                <a:schemeClr val="bg1"/>
              </a:solidFill>
            </a:rPr>
            <a:t>Wearable </a:t>
          </a:r>
          <a:r>
            <a:rPr lang="en-US" sz="1200" b="1" i="0" kern="1200" dirty="0">
              <a:solidFill>
                <a:schemeClr val="bg1"/>
              </a:solidFill>
            </a:rPr>
            <a:t>exoskeletons</a:t>
          </a:r>
          <a:r>
            <a:rPr lang="en-US" sz="1200" b="0" i="0" kern="1200" dirty="0">
              <a:solidFill>
                <a:schemeClr val="bg1"/>
              </a:solidFill>
            </a:rPr>
            <a:t> controlled by your muscle movements, giving new life to rehabilitation.</a:t>
          </a:r>
          <a:endParaRPr lang="en-US" sz="1200" kern="1200" dirty="0">
            <a:solidFill>
              <a:schemeClr val="bg1"/>
            </a:solidFill>
          </a:endParaRPr>
        </a:p>
      </dsp:txBody>
      <dsp:txXfrm>
        <a:off x="0" y="2718369"/>
        <a:ext cx="6188529" cy="372600"/>
      </dsp:txXfrm>
    </dsp:sp>
    <dsp:sp modelId="{42CFD015-A400-4C04-B186-2A7AB52C2C4D}">
      <dsp:nvSpPr>
        <dsp:cNvPr id="0" name=""/>
        <dsp:cNvSpPr/>
      </dsp:nvSpPr>
      <dsp:spPr>
        <a:xfrm>
          <a:off x="0" y="3233180"/>
          <a:ext cx="6188529" cy="10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Where You See It:</a:t>
          </a:r>
          <a:endParaRPr lang="en-US" sz="1500" kern="1200"/>
        </a:p>
      </dsp:txBody>
      <dsp:txXfrm>
        <a:off x="51009" y="3284189"/>
        <a:ext cx="6086511" cy="942911"/>
      </dsp:txXfrm>
    </dsp:sp>
    <dsp:sp modelId="{1F0C4889-A296-4880-BE2B-90FD45802502}">
      <dsp:nvSpPr>
        <dsp:cNvPr id="0" name=""/>
        <dsp:cNvSpPr/>
      </dsp:nvSpPr>
      <dsp:spPr>
        <a:xfrm>
          <a:off x="0" y="3800129"/>
          <a:ext cx="6188529" cy="426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86"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1" i="0" kern="1200" dirty="0">
              <a:solidFill>
                <a:schemeClr val="bg1"/>
              </a:solidFill>
            </a:rPr>
            <a:t>Prosthetic limbs</a:t>
          </a:r>
          <a:r>
            <a:rPr lang="en-US" sz="1400" b="0" i="0" kern="1200" dirty="0">
              <a:solidFill>
                <a:schemeClr val="bg1"/>
              </a:solidFill>
            </a:rPr>
            <a:t>, </a:t>
          </a:r>
          <a:r>
            <a:rPr lang="en-US" sz="1400" b="1" i="0" kern="1200" dirty="0">
              <a:solidFill>
                <a:schemeClr val="bg1"/>
              </a:solidFill>
            </a:rPr>
            <a:t>Rehabilitation tools</a:t>
          </a:r>
          <a:r>
            <a:rPr lang="en-US" sz="1400" b="0" i="0" kern="1200" dirty="0">
              <a:solidFill>
                <a:schemeClr val="bg1"/>
              </a:solidFill>
            </a:rPr>
            <a:t>, </a:t>
          </a:r>
          <a:r>
            <a:rPr lang="en-US" sz="1400" b="1" i="0" kern="1200" dirty="0">
              <a:solidFill>
                <a:schemeClr val="bg1"/>
              </a:solidFill>
            </a:rPr>
            <a:t>Sports science</a:t>
          </a:r>
          <a:r>
            <a:rPr lang="en-US" sz="1400" b="0" i="0" kern="1200" dirty="0">
              <a:solidFill>
                <a:schemeClr val="bg1"/>
              </a:solidFill>
            </a:rPr>
            <a:t> (monitoring muscle fatigue).</a:t>
          </a:r>
          <a:endParaRPr lang="en-US" sz="1400" kern="1200" dirty="0">
            <a:solidFill>
              <a:schemeClr val="bg1"/>
            </a:solidFill>
          </a:endParaRPr>
        </a:p>
      </dsp:txBody>
      <dsp:txXfrm>
        <a:off x="0" y="3800129"/>
        <a:ext cx="6188529" cy="4269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FE6A1-54D6-4921-95BF-88BC7880803D}">
      <dsp:nvSpPr>
        <dsp:cNvPr id="0" name=""/>
        <dsp:cNvSpPr/>
      </dsp:nvSpPr>
      <dsp:spPr>
        <a:xfrm>
          <a:off x="0" y="1550"/>
          <a:ext cx="6188529" cy="7860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8F1D52-1915-4F94-A232-E7722B46C612}">
      <dsp:nvSpPr>
        <dsp:cNvPr id="0" name=""/>
        <dsp:cNvSpPr/>
      </dsp:nvSpPr>
      <dsp:spPr>
        <a:xfrm>
          <a:off x="237788" y="178418"/>
          <a:ext cx="432343" cy="4323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083252-F9F6-4181-B7D7-BC971D989DB7}">
      <dsp:nvSpPr>
        <dsp:cNvPr id="0" name=""/>
        <dsp:cNvSpPr/>
      </dsp:nvSpPr>
      <dsp:spPr>
        <a:xfrm>
          <a:off x="907920" y="1550"/>
          <a:ext cx="5280608" cy="78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93" tIns="83193" rIns="83193" bIns="83193" numCol="1" spcCol="1270" anchor="ctr" anchorCtr="0">
          <a:noAutofit/>
        </a:bodyPr>
        <a:lstStyle/>
        <a:p>
          <a:pPr marL="0" lvl="0" indent="0" algn="l" defTabSz="711200">
            <a:lnSpc>
              <a:spcPct val="90000"/>
            </a:lnSpc>
            <a:spcBef>
              <a:spcPct val="0"/>
            </a:spcBef>
            <a:spcAft>
              <a:spcPct val="35000"/>
            </a:spcAft>
            <a:buNone/>
          </a:pPr>
          <a:r>
            <a:rPr lang="en-US" sz="1600" b="1" i="0" kern="1200"/>
            <a:t>What It Does:</a:t>
          </a:r>
          <a:r>
            <a:rPr lang="en-US" sz="1600" b="0" i="0" kern="1200"/>
            <a:t> Measures the heart's electrical activity.</a:t>
          </a:r>
          <a:endParaRPr lang="en-US" sz="1600" kern="1200"/>
        </a:p>
      </dsp:txBody>
      <dsp:txXfrm>
        <a:off x="907920" y="1550"/>
        <a:ext cx="5280608" cy="786078"/>
      </dsp:txXfrm>
    </dsp:sp>
    <dsp:sp modelId="{6D9E35A8-4880-49F9-9A5F-2B1A346C9CA7}">
      <dsp:nvSpPr>
        <dsp:cNvPr id="0" name=""/>
        <dsp:cNvSpPr/>
      </dsp:nvSpPr>
      <dsp:spPr>
        <a:xfrm>
          <a:off x="0" y="984149"/>
          <a:ext cx="6188529" cy="7860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F61FD-0C8C-4D96-A2C1-909F93900625}">
      <dsp:nvSpPr>
        <dsp:cNvPr id="0" name=""/>
        <dsp:cNvSpPr/>
      </dsp:nvSpPr>
      <dsp:spPr>
        <a:xfrm>
          <a:off x="237788" y="1161016"/>
          <a:ext cx="432343" cy="4323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C703E7-D847-440F-886E-3AC6F5FEEE67}">
      <dsp:nvSpPr>
        <dsp:cNvPr id="0" name=""/>
        <dsp:cNvSpPr/>
      </dsp:nvSpPr>
      <dsp:spPr>
        <a:xfrm>
          <a:off x="907920" y="984149"/>
          <a:ext cx="5280608" cy="78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93" tIns="83193" rIns="83193" bIns="83193" numCol="1" spcCol="1270" anchor="ctr" anchorCtr="0">
          <a:noAutofit/>
        </a:bodyPr>
        <a:lstStyle/>
        <a:p>
          <a:pPr marL="0" lvl="0" indent="0" algn="l" defTabSz="711200">
            <a:lnSpc>
              <a:spcPct val="90000"/>
            </a:lnSpc>
            <a:spcBef>
              <a:spcPct val="0"/>
            </a:spcBef>
            <a:spcAft>
              <a:spcPct val="35000"/>
            </a:spcAft>
            <a:buNone/>
          </a:pPr>
          <a:r>
            <a:rPr lang="en-US" sz="1600" b="1" i="0" kern="1200"/>
            <a:t>Basic Principle:</a:t>
          </a:r>
          <a:r>
            <a:rPr lang="en-US" sz="1600" b="0" i="0" kern="1200"/>
            <a:t> Captures electrical signals of the heart to produce a waveform representing heart rhythms.</a:t>
          </a:r>
          <a:endParaRPr lang="en-US" sz="1600" kern="1200"/>
        </a:p>
      </dsp:txBody>
      <dsp:txXfrm>
        <a:off x="907920" y="984149"/>
        <a:ext cx="5280608" cy="786078"/>
      </dsp:txXfrm>
    </dsp:sp>
    <dsp:sp modelId="{885C197A-F9D5-4A87-B32E-B04BF8E2E59D}">
      <dsp:nvSpPr>
        <dsp:cNvPr id="0" name=""/>
        <dsp:cNvSpPr/>
      </dsp:nvSpPr>
      <dsp:spPr>
        <a:xfrm>
          <a:off x="0" y="1966747"/>
          <a:ext cx="6188529" cy="7860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B77A87-E317-45B0-8FF6-6549C009D832}">
      <dsp:nvSpPr>
        <dsp:cNvPr id="0" name=""/>
        <dsp:cNvSpPr/>
      </dsp:nvSpPr>
      <dsp:spPr>
        <a:xfrm>
          <a:off x="237788" y="2143614"/>
          <a:ext cx="432343" cy="4323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6DAF41-ABCD-49FF-842E-0D33A712B321}">
      <dsp:nvSpPr>
        <dsp:cNvPr id="0" name=""/>
        <dsp:cNvSpPr/>
      </dsp:nvSpPr>
      <dsp:spPr>
        <a:xfrm>
          <a:off x="907920" y="1966747"/>
          <a:ext cx="2784838" cy="78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93" tIns="83193" rIns="83193" bIns="83193" numCol="1" spcCol="1270" anchor="ctr" anchorCtr="0">
          <a:noAutofit/>
        </a:bodyPr>
        <a:lstStyle/>
        <a:p>
          <a:pPr marL="0" lvl="0" indent="0" algn="l" defTabSz="711200">
            <a:lnSpc>
              <a:spcPct val="90000"/>
            </a:lnSpc>
            <a:spcBef>
              <a:spcPct val="0"/>
            </a:spcBef>
            <a:spcAft>
              <a:spcPct val="35000"/>
            </a:spcAft>
            <a:buNone/>
          </a:pPr>
          <a:r>
            <a:rPr lang="en-US" sz="1600" b="1" i="0" kern="1200"/>
            <a:t>Imagine this in Action:</a:t>
          </a:r>
          <a:endParaRPr lang="en-US" sz="1600" kern="1200"/>
        </a:p>
      </dsp:txBody>
      <dsp:txXfrm>
        <a:off x="907920" y="1966747"/>
        <a:ext cx="2784838" cy="786078"/>
      </dsp:txXfrm>
    </dsp:sp>
    <dsp:sp modelId="{F5CF8E62-7A87-4936-B089-776FA6AFF719}">
      <dsp:nvSpPr>
        <dsp:cNvPr id="0" name=""/>
        <dsp:cNvSpPr/>
      </dsp:nvSpPr>
      <dsp:spPr>
        <a:xfrm>
          <a:off x="3692758" y="1966747"/>
          <a:ext cx="2495770" cy="78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93" tIns="83193" rIns="83193" bIns="83193" numCol="1" spcCol="1270" anchor="ctr" anchorCtr="0">
          <a:noAutofit/>
        </a:bodyPr>
        <a:lstStyle/>
        <a:p>
          <a:pPr marL="0" lvl="0" indent="0" algn="l" defTabSz="488950">
            <a:lnSpc>
              <a:spcPct val="90000"/>
            </a:lnSpc>
            <a:spcBef>
              <a:spcPct val="0"/>
            </a:spcBef>
            <a:spcAft>
              <a:spcPct val="35000"/>
            </a:spcAft>
            <a:buNone/>
          </a:pPr>
          <a:r>
            <a:rPr lang="en-US" sz="1100" b="0" i="0" kern="1200"/>
            <a:t>Your smartwatch silently tracking your heart rate and alerting you if it detects any irregularities, potentially saving lives.</a:t>
          </a:r>
          <a:endParaRPr lang="en-US" sz="1100" kern="1200"/>
        </a:p>
      </dsp:txBody>
      <dsp:txXfrm>
        <a:off x="3692758" y="1966747"/>
        <a:ext cx="2495770" cy="786078"/>
      </dsp:txXfrm>
    </dsp:sp>
    <dsp:sp modelId="{98CB2671-0BBA-49E0-A260-9A570442DEB8}">
      <dsp:nvSpPr>
        <dsp:cNvPr id="0" name=""/>
        <dsp:cNvSpPr/>
      </dsp:nvSpPr>
      <dsp:spPr>
        <a:xfrm>
          <a:off x="0" y="2949345"/>
          <a:ext cx="6188529" cy="7860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004130-F9D9-4861-876D-6B979180666A}">
      <dsp:nvSpPr>
        <dsp:cNvPr id="0" name=""/>
        <dsp:cNvSpPr/>
      </dsp:nvSpPr>
      <dsp:spPr>
        <a:xfrm>
          <a:off x="237788" y="3126213"/>
          <a:ext cx="432343" cy="4323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F86DA0-C3F4-437D-8FF9-2FC2B17B09C3}">
      <dsp:nvSpPr>
        <dsp:cNvPr id="0" name=""/>
        <dsp:cNvSpPr/>
      </dsp:nvSpPr>
      <dsp:spPr>
        <a:xfrm>
          <a:off x="907920" y="2949345"/>
          <a:ext cx="2784838" cy="78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93" tIns="83193" rIns="83193" bIns="83193" numCol="1" spcCol="1270" anchor="ctr" anchorCtr="0">
          <a:noAutofit/>
        </a:bodyPr>
        <a:lstStyle/>
        <a:p>
          <a:pPr marL="0" lvl="0" indent="0" algn="l" defTabSz="711200">
            <a:lnSpc>
              <a:spcPct val="90000"/>
            </a:lnSpc>
            <a:spcBef>
              <a:spcPct val="0"/>
            </a:spcBef>
            <a:spcAft>
              <a:spcPct val="35000"/>
            </a:spcAft>
            <a:buNone/>
          </a:pPr>
          <a:r>
            <a:rPr lang="en-US" sz="1600" b="1" i="0" kern="1200"/>
            <a:t>Where You See It:</a:t>
          </a:r>
          <a:endParaRPr lang="en-US" sz="1600" kern="1200"/>
        </a:p>
      </dsp:txBody>
      <dsp:txXfrm>
        <a:off x="907920" y="2949345"/>
        <a:ext cx="2784838" cy="786078"/>
      </dsp:txXfrm>
    </dsp:sp>
    <dsp:sp modelId="{FA55DEF0-1CA6-45B4-A5CA-70D1FEC32DF3}">
      <dsp:nvSpPr>
        <dsp:cNvPr id="0" name=""/>
        <dsp:cNvSpPr/>
      </dsp:nvSpPr>
      <dsp:spPr>
        <a:xfrm>
          <a:off x="3692758" y="2949345"/>
          <a:ext cx="2495770" cy="78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93" tIns="83193" rIns="83193" bIns="83193" numCol="1" spcCol="1270" anchor="ctr" anchorCtr="0">
          <a:noAutofit/>
        </a:bodyPr>
        <a:lstStyle/>
        <a:p>
          <a:pPr marL="0" lvl="0" indent="0" algn="l" defTabSz="488950">
            <a:lnSpc>
              <a:spcPct val="90000"/>
            </a:lnSpc>
            <a:spcBef>
              <a:spcPct val="0"/>
            </a:spcBef>
            <a:spcAft>
              <a:spcPct val="35000"/>
            </a:spcAft>
            <a:buNone/>
          </a:pPr>
          <a:r>
            <a:rPr lang="en-US" sz="1100" b="1" i="0" kern="1200"/>
            <a:t>Smartwatches</a:t>
          </a:r>
          <a:r>
            <a:rPr lang="en-US" sz="1100" b="0" i="0" kern="1200"/>
            <a:t>, </a:t>
          </a:r>
          <a:r>
            <a:rPr lang="en-US" sz="1100" b="1" i="0" kern="1200"/>
            <a:t>Medical diagnostics</a:t>
          </a:r>
          <a:r>
            <a:rPr lang="en-US" sz="1100" b="0" i="0" kern="1200"/>
            <a:t> (detecting heart issues early), </a:t>
          </a:r>
          <a:r>
            <a:rPr lang="en-US" sz="1100" b="1" i="0" kern="1200"/>
            <a:t>Fitness trackers</a:t>
          </a:r>
          <a:r>
            <a:rPr lang="en-US" sz="1100" b="0" i="0" kern="1200"/>
            <a:t>.</a:t>
          </a:r>
          <a:endParaRPr lang="en-US" sz="1100" kern="1200"/>
        </a:p>
      </dsp:txBody>
      <dsp:txXfrm>
        <a:off x="3692758" y="2949345"/>
        <a:ext cx="2495770" cy="7860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D8CB0-F784-480C-9B60-6B7F218D5D7A}">
      <dsp:nvSpPr>
        <dsp:cNvPr id="0" name=""/>
        <dsp:cNvSpPr/>
      </dsp:nvSpPr>
      <dsp:spPr>
        <a:xfrm>
          <a:off x="0" y="111392"/>
          <a:ext cx="7038110" cy="1034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What It Does:</a:t>
          </a:r>
          <a:r>
            <a:rPr lang="en-US" sz="1700" b="0" i="0" kern="1200"/>
            <a:t> Measures water content in soil.</a:t>
          </a:r>
          <a:endParaRPr lang="en-US" sz="1700" kern="1200"/>
        </a:p>
      </dsp:txBody>
      <dsp:txXfrm>
        <a:off x="50480" y="161872"/>
        <a:ext cx="6937150" cy="933135"/>
      </dsp:txXfrm>
    </dsp:sp>
    <dsp:sp modelId="{2F49831D-F600-4CB1-AE3D-44B1504DDE69}">
      <dsp:nvSpPr>
        <dsp:cNvPr id="0" name=""/>
        <dsp:cNvSpPr/>
      </dsp:nvSpPr>
      <dsp:spPr>
        <a:xfrm>
          <a:off x="0" y="1194448"/>
          <a:ext cx="7038110" cy="1034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Basic Principle:</a:t>
          </a:r>
          <a:r>
            <a:rPr lang="en-US" sz="1700" b="0" i="0" kern="1200"/>
            <a:t> Measures changes in the dielectric constant or electrical conductivity of the soil to indicate moisture levels.</a:t>
          </a:r>
          <a:endParaRPr lang="en-US" sz="1700" kern="1200"/>
        </a:p>
      </dsp:txBody>
      <dsp:txXfrm>
        <a:off x="50480" y="1244928"/>
        <a:ext cx="6937150" cy="933135"/>
      </dsp:txXfrm>
    </dsp:sp>
    <dsp:sp modelId="{EE9289F3-CB5E-453F-A2CB-30D31DC9FBA0}">
      <dsp:nvSpPr>
        <dsp:cNvPr id="0" name=""/>
        <dsp:cNvSpPr/>
      </dsp:nvSpPr>
      <dsp:spPr>
        <a:xfrm>
          <a:off x="0" y="2277503"/>
          <a:ext cx="7038110" cy="1034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dirty="0"/>
            <a:t>Imagine this in Action:</a:t>
          </a:r>
        </a:p>
        <a:p>
          <a:pPr marL="0" lvl="0" indent="0" algn="l" defTabSz="755650">
            <a:lnSpc>
              <a:spcPct val="90000"/>
            </a:lnSpc>
            <a:spcBef>
              <a:spcPct val="0"/>
            </a:spcBef>
            <a:spcAft>
              <a:spcPct val="35000"/>
            </a:spcAft>
            <a:buNone/>
          </a:pPr>
          <a:r>
            <a:rPr lang="en-US" sz="1700" b="1" i="0" kern="1200" dirty="0"/>
            <a:t>Smart irrigation systems</a:t>
          </a:r>
          <a:r>
            <a:rPr lang="en-US" sz="1700" b="0" i="0" kern="1200" dirty="0"/>
            <a:t> that water plants when they’re thirsty—saving water and optimizing growth.</a:t>
          </a:r>
          <a:endParaRPr lang="en-US" sz="1700" kern="1200" dirty="0"/>
        </a:p>
      </dsp:txBody>
      <dsp:txXfrm>
        <a:off x="50480" y="2327983"/>
        <a:ext cx="6937150" cy="933135"/>
      </dsp:txXfrm>
    </dsp:sp>
    <dsp:sp modelId="{FBD78515-7507-40B7-ADD4-8B630527A4BD}">
      <dsp:nvSpPr>
        <dsp:cNvPr id="0" name=""/>
        <dsp:cNvSpPr/>
      </dsp:nvSpPr>
      <dsp:spPr>
        <a:xfrm>
          <a:off x="0" y="3360558"/>
          <a:ext cx="7038110" cy="1034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dirty="0"/>
            <a:t>Where You See It:</a:t>
          </a:r>
        </a:p>
        <a:p>
          <a:pPr marL="0" lvl="0" indent="0" algn="l" defTabSz="755650">
            <a:lnSpc>
              <a:spcPct val="90000"/>
            </a:lnSpc>
            <a:spcBef>
              <a:spcPct val="0"/>
            </a:spcBef>
            <a:spcAft>
              <a:spcPct val="35000"/>
            </a:spcAft>
            <a:buNone/>
          </a:pPr>
          <a:r>
            <a:rPr lang="en-US" sz="1700" b="1" i="0" kern="1200" dirty="0"/>
            <a:t>Agriculture</a:t>
          </a:r>
          <a:r>
            <a:rPr lang="en-US" sz="1700" b="0" i="0" kern="1200" dirty="0"/>
            <a:t>, </a:t>
          </a:r>
          <a:r>
            <a:rPr lang="en-US" sz="1700" b="1" i="0" kern="1200" dirty="0"/>
            <a:t>Gardening automation</a:t>
          </a:r>
          <a:r>
            <a:rPr lang="en-US" sz="1700" b="0" i="0" kern="1200" dirty="0"/>
            <a:t>, </a:t>
          </a:r>
          <a:r>
            <a:rPr lang="en-US" sz="1700" b="1" i="0" kern="1200" dirty="0"/>
            <a:t>Environmental monitorin</a:t>
          </a:r>
          <a:r>
            <a:rPr lang="en-US" sz="1700" kern="1200" dirty="0"/>
            <a:t>g</a:t>
          </a:r>
        </a:p>
      </dsp:txBody>
      <dsp:txXfrm>
        <a:off x="50480" y="3411038"/>
        <a:ext cx="6937150" cy="9331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9759E-327A-490C-9DE4-138D46F8E026}">
      <dsp:nvSpPr>
        <dsp:cNvPr id="0" name=""/>
        <dsp:cNvSpPr/>
      </dsp:nvSpPr>
      <dsp:spPr>
        <a:xfrm>
          <a:off x="0" y="86404"/>
          <a:ext cx="6795654" cy="92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What It Does:</a:t>
          </a:r>
          <a:r>
            <a:rPr lang="en-US" sz="1500" b="0" i="0" kern="1200" dirty="0"/>
            <a:t> Detects rainfall and triggers automatic responses.</a:t>
          </a:r>
          <a:endParaRPr lang="en-US" sz="1500" kern="1200" dirty="0"/>
        </a:p>
      </dsp:txBody>
      <dsp:txXfrm>
        <a:off x="45005" y="131409"/>
        <a:ext cx="6705644" cy="831913"/>
      </dsp:txXfrm>
    </dsp:sp>
    <dsp:sp modelId="{747AF410-E15B-4EB0-A918-073D4BB9636C}">
      <dsp:nvSpPr>
        <dsp:cNvPr id="0" name=""/>
        <dsp:cNvSpPr/>
      </dsp:nvSpPr>
      <dsp:spPr>
        <a:xfrm>
          <a:off x="0" y="1051527"/>
          <a:ext cx="6795654" cy="92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Basic Principle:</a:t>
          </a:r>
          <a:r>
            <a:rPr lang="en-US" sz="1500" b="0" i="0" kern="1200" dirty="0"/>
            <a:t> </a:t>
          </a:r>
        </a:p>
        <a:p>
          <a:pPr marL="0" lvl="0" indent="0" algn="l" defTabSz="666750">
            <a:lnSpc>
              <a:spcPct val="90000"/>
            </a:lnSpc>
            <a:spcBef>
              <a:spcPct val="0"/>
            </a:spcBef>
            <a:spcAft>
              <a:spcPct val="35000"/>
            </a:spcAft>
            <a:buNone/>
          </a:pPr>
          <a:r>
            <a:rPr lang="en-US" sz="1500" b="0" i="0" kern="1200" dirty="0"/>
            <a:t>Senses rain via changes in resistance or capacitance when raindrops hit a surface.</a:t>
          </a:r>
          <a:endParaRPr lang="en-US" sz="1500" kern="1200" dirty="0"/>
        </a:p>
      </dsp:txBody>
      <dsp:txXfrm>
        <a:off x="45005" y="1096532"/>
        <a:ext cx="6705644" cy="831913"/>
      </dsp:txXfrm>
    </dsp:sp>
    <dsp:sp modelId="{316AE0BB-E521-4670-83A8-DC5BB445AC53}">
      <dsp:nvSpPr>
        <dsp:cNvPr id="0" name=""/>
        <dsp:cNvSpPr/>
      </dsp:nvSpPr>
      <dsp:spPr>
        <a:xfrm>
          <a:off x="0" y="2016651"/>
          <a:ext cx="6795654" cy="92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Imagine this in Action:</a:t>
          </a:r>
        </a:p>
        <a:p>
          <a:pPr marL="0" lvl="0" indent="0" algn="l" defTabSz="666750">
            <a:lnSpc>
              <a:spcPct val="90000"/>
            </a:lnSpc>
            <a:spcBef>
              <a:spcPct val="0"/>
            </a:spcBef>
            <a:spcAft>
              <a:spcPct val="35000"/>
            </a:spcAft>
            <a:buNone/>
          </a:pPr>
          <a:r>
            <a:rPr lang="en-US" sz="1500" b="0" i="0" kern="1200" dirty="0"/>
            <a:t>Your car’s wipers start automatically when it starts raining—no hands needed.</a:t>
          </a:r>
          <a:endParaRPr lang="en-US" sz="1500" kern="1200" dirty="0"/>
        </a:p>
      </dsp:txBody>
      <dsp:txXfrm>
        <a:off x="45005" y="2061656"/>
        <a:ext cx="6705644" cy="831913"/>
      </dsp:txXfrm>
    </dsp:sp>
    <dsp:sp modelId="{00D90EB3-6CC6-41AD-B1B2-2386F45127AD}">
      <dsp:nvSpPr>
        <dsp:cNvPr id="0" name=""/>
        <dsp:cNvSpPr/>
      </dsp:nvSpPr>
      <dsp:spPr>
        <a:xfrm>
          <a:off x="0" y="2938574"/>
          <a:ext cx="679565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62"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dsp:txBody>
      <dsp:txXfrm>
        <a:off x="0" y="2938574"/>
        <a:ext cx="6795654" cy="248400"/>
      </dsp:txXfrm>
    </dsp:sp>
    <dsp:sp modelId="{7405E018-E92C-4FEF-9111-B634BCF626C7}">
      <dsp:nvSpPr>
        <dsp:cNvPr id="0" name=""/>
        <dsp:cNvSpPr/>
      </dsp:nvSpPr>
      <dsp:spPr>
        <a:xfrm>
          <a:off x="0" y="3076138"/>
          <a:ext cx="6795654" cy="92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Where You See It:</a:t>
          </a:r>
        </a:p>
        <a:p>
          <a:pPr marL="0" lvl="0" indent="0" algn="l" defTabSz="666750">
            <a:lnSpc>
              <a:spcPct val="90000"/>
            </a:lnSpc>
            <a:spcBef>
              <a:spcPct val="0"/>
            </a:spcBef>
            <a:spcAft>
              <a:spcPct val="35000"/>
            </a:spcAft>
            <a:buNone/>
          </a:pPr>
          <a:r>
            <a:rPr lang="en-US" sz="1500" b="1" i="0" kern="1200" dirty="0"/>
            <a:t>Automatic car wipers</a:t>
          </a:r>
          <a:r>
            <a:rPr lang="en-US" sz="1500" b="0" i="0" kern="1200" dirty="0"/>
            <a:t>, </a:t>
          </a:r>
          <a:r>
            <a:rPr lang="en-US" sz="1500" b="1" i="0" kern="1200" dirty="0"/>
            <a:t>Smart irrigation systems</a:t>
          </a:r>
          <a:r>
            <a:rPr lang="en-US" sz="1500" b="0" i="0" kern="1200" dirty="0"/>
            <a:t>, </a:t>
          </a:r>
          <a:r>
            <a:rPr lang="en-US" sz="1500" b="1" i="0" kern="1200" dirty="0"/>
            <a:t>Weather stations</a:t>
          </a:r>
          <a:r>
            <a:rPr lang="en-US" sz="1500" b="0" i="0" kern="1200" dirty="0"/>
            <a:t>.</a:t>
          </a:r>
          <a:endParaRPr lang="en-US" sz="1500" kern="1200" dirty="0"/>
        </a:p>
      </dsp:txBody>
      <dsp:txXfrm>
        <a:off x="45005" y="3121143"/>
        <a:ext cx="6705644" cy="831913"/>
      </dsp:txXfrm>
    </dsp:sp>
    <dsp:sp modelId="{4523FD4A-C95A-4A73-9D42-02C526B22937}">
      <dsp:nvSpPr>
        <dsp:cNvPr id="0" name=""/>
        <dsp:cNvSpPr/>
      </dsp:nvSpPr>
      <dsp:spPr>
        <a:xfrm>
          <a:off x="0" y="4108897"/>
          <a:ext cx="679565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62"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dsp:txBody>
      <dsp:txXfrm>
        <a:off x="0" y="4108897"/>
        <a:ext cx="6795654" cy="2484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4657F-86F5-4FB9-B71D-9E1264275E90}">
      <dsp:nvSpPr>
        <dsp:cNvPr id="0" name=""/>
        <dsp:cNvSpPr/>
      </dsp:nvSpPr>
      <dsp:spPr>
        <a:xfrm>
          <a:off x="0" y="452805"/>
          <a:ext cx="6631874" cy="735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What It Does:</a:t>
          </a:r>
          <a:r>
            <a:rPr lang="en-US" sz="1600" b="0" i="0" kern="1200"/>
            <a:t> Identifies colors by measuring light reflected off surfaces and converting it into RGB values.</a:t>
          </a:r>
          <a:endParaRPr lang="en-US" sz="1600" kern="1200"/>
        </a:p>
      </dsp:txBody>
      <dsp:txXfrm>
        <a:off x="35925" y="488730"/>
        <a:ext cx="6560024" cy="664080"/>
      </dsp:txXfrm>
    </dsp:sp>
    <dsp:sp modelId="{6A8926B7-498E-4074-B716-76BE4AAC5E19}">
      <dsp:nvSpPr>
        <dsp:cNvPr id="0" name=""/>
        <dsp:cNvSpPr/>
      </dsp:nvSpPr>
      <dsp:spPr>
        <a:xfrm>
          <a:off x="0" y="1234815"/>
          <a:ext cx="6631874" cy="735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Basic Principle:</a:t>
          </a:r>
          <a:r>
            <a:rPr lang="en-US" sz="1600" b="0" i="0" kern="1200"/>
            <a:t> Detects light intensities in the </a:t>
          </a:r>
          <a:r>
            <a:rPr lang="en-US" sz="1600" b="1" i="0" kern="1200"/>
            <a:t>Red</a:t>
          </a:r>
          <a:r>
            <a:rPr lang="en-US" sz="1600" b="0" i="0" kern="1200"/>
            <a:t>, </a:t>
          </a:r>
          <a:r>
            <a:rPr lang="en-US" sz="1600" b="1" i="0" kern="1200"/>
            <a:t>Green</a:t>
          </a:r>
          <a:r>
            <a:rPr lang="en-US" sz="1600" b="0" i="0" kern="1200"/>
            <a:t>, and </a:t>
          </a:r>
          <a:r>
            <a:rPr lang="en-US" sz="1600" b="1" i="0" kern="1200"/>
            <a:t>Blue</a:t>
          </a:r>
          <a:r>
            <a:rPr lang="en-US" sz="1600" b="0" i="0" kern="1200"/>
            <a:t> spectrum to determine color.</a:t>
          </a:r>
          <a:endParaRPr lang="en-US" sz="1600" kern="1200"/>
        </a:p>
      </dsp:txBody>
      <dsp:txXfrm>
        <a:off x="35925" y="1270740"/>
        <a:ext cx="6560024" cy="664080"/>
      </dsp:txXfrm>
    </dsp:sp>
    <dsp:sp modelId="{DB45ECAF-9BF5-4B98-9AE1-5F8954247C65}">
      <dsp:nvSpPr>
        <dsp:cNvPr id="0" name=""/>
        <dsp:cNvSpPr/>
      </dsp:nvSpPr>
      <dsp:spPr>
        <a:xfrm>
          <a:off x="0" y="2016825"/>
          <a:ext cx="6631874" cy="735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Imagine this in Action:</a:t>
          </a:r>
        </a:p>
        <a:p>
          <a:pPr marL="0" lvl="0" indent="0" algn="l" defTabSz="711200">
            <a:lnSpc>
              <a:spcPct val="90000"/>
            </a:lnSpc>
            <a:spcBef>
              <a:spcPct val="0"/>
            </a:spcBef>
            <a:spcAft>
              <a:spcPct val="35000"/>
            </a:spcAft>
            <a:buNone/>
          </a:pPr>
          <a:r>
            <a:rPr lang="en-US" sz="1600" b="1" i="0" kern="1200" dirty="0"/>
            <a:t>Automatic car wipers</a:t>
          </a:r>
          <a:r>
            <a:rPr lang="en-US" sz="1600" b="0" i="0" kern="1200" dirty="0"/>
            <a:t>, </a:t>
          </a:r>
          <a:r>
            <a:rPr lang="en-US" sz="1600" b="1" i="0" kern="1200" dirty="0"/>
            <a:t>Smart irrigation systems</a:t>
          </a:r>
          <a:r>
            <a:rPr lang="en-US" sz="1600" b="0" i="0" kern="1200" dirty="0"/>
            <a:t>, </a:t>
          </a:r>
          <a:r>
            <a:rPr lang="en-US" sz="1600" b="1" i="0" kern="1200" dirty="0"/>
            <a:t>Weather stations</a:t>
          </a:r>
          <a:r>
            <a:rPr lang="en-US" sz="1600" b="0" i="0" kern="1200" dirty="0"/>
            <a:t>.</a:t>
          </a:r>
          <a:endParaRPr lang="en-US" sz="1600" kern="1200" dirty="0"/>
        </a:p>
      </dsp:txBody>
      <dsp:txXfrm>
        <a:off x="35925" y="2052750"/>
        <a:ext cx="6560024" cy="664080"/>
      </dsp:txXfrm>
    </dsp:sp>
    <dsp:sp modelId="{BFC14CBB-A164-4BD3-9AF1-3341CB199D08}">
      <dsp:nvSpPr>
        <dsp:cNvPr id="0" name=""/>
        <dsp:cNvSpPr/>
      </dsp:nvSpPr>
      <dsp:spPr>
        <a:xfrm>
          <a:off x="0" y="2752755"/>
          <a:ext cx="6631874"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562"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dsp:txBody>
      <dsp:txXfrm>
        <a:off x="0" y="2752755"/>
        <a:ext cx="6631874" cy="264960"/>
      </dsp:txXfrm>
    </dsp:sp>
    <dsp:sp modelId="{E4A9026B-1788-4202-AEB8-51EB08A2B5D4}">
      <dsp:nvSpPr>
        <dsp:cNvPr id="0" name=""/>
        <dsp:cNvSpPr/>
      </dsp:nvSpPr>
      <dsp:spPr>
        <a:xfrm>
          <a:off x="0" y="2899951"/>
          <a:ext cx="6631874" cy="735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Where You See It:</a:t>
          </a:r>
        </a:p>
        <a:p>
          <a:pPr marL="0" lvl="0" indent="0" algn="l" defTabSz="711200">
            <a:lnSpc>
              <a:spcPct val="90000"/>
            </a:lnSpc>
            <a:spcBef>
              <a:spcPct val="0"/>
            </a:spcBef>
            <a:spcAft>
              <a:spcPct val="35000"/>
            </a:spcAft>
            <a:buNone/>
          </a:pPr>
          <a:r>
            <a:rPr lang="en-US" sz="1600" b="1" i="0" kern="1200" dirty="0"/>
            <a:t>Manufacturing quality control</a:t>
          </a:r>
          <a:r>
            <a:rPr lang="en-US" sz="1600" b="0" i="0" kern="1200" dirty="0"/>
            <a:t>, </a:t>
          </a:r>
          <a:r>
            <a:rPr lang="en-US" sz="1600" b="1" i="0" kern="1200" dirty="0"/>
            <a:t>Robotics</a:t>
          </a:r>
          <a:r>
            <a:rPr lang="en-US" sz="1600" b="0" i="0" kern="1200" dirty="0"/>
            <a:t>, </a:t>
          </a:r>
          <a:r>
            <a:rPr lang="en-US" sz="1600" b="1" i="0" kern="1200" dirty="0"/>
            <a:t>Color matching systems</a:t>
          </a:r>
          <a:r>
            <a:rPr lang="en-US" sz="1600" b="0" i="0" kern="1200" dirty="0"/>
            <a:t>.</a:t>
          </a:r>
          <a:endParaRPr lang="en-US" sz="1600" kern="1200" dirty="0"/>
        </a:p>
      </dsp:txBody>
      <dsp:txXfrm>
        <a:off x="35925" y="2935876"/>
        <a:ext cx="6560024" cy="664080"/>
      </dsp:txXfrm>
    </dsp:sp>
    <dsp:sp modelId="{A60A41DA-B864-40BA-BD41-F4EC2874E713}">
      <dsp:nvSpPr>
        <dsp:cNvPr id="0" name=""/>
        <dsp:cNvSpPr/>
      </dsp:nvSpPr>
      <dsp:spPr>
        <a:xfrm>
          <a:off x="0" y="3753645"/>
          <a:ext cx="6631874"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562"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dsp:txBody>
      <dsp:txXfrm>
        <a:off x="0" y="3753645"/>
        <a:ext cx="6631874" cy="2649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6C05A-FC37-44C6-9D2A-7239388CC33B}">
      <dsp:nvSpPr>
        <dsp:cNvPr id="0" name=""/>
        <dsp:cNvSpPr/>
      </dsp:nvSpPr>
      <dsp:spPr>
        <a:xfrm>
          <a:off x="0" y="1927"/>
          <a:ext cx="6768353" cy="9768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7DAF3-CBA0-4DC4-B9EF-4C21F53E8E34}">
      <dsp:nvSpPr>
        <dsp:cNvPr id="0" name=""/>
        <dsp:cNvSpPr/>
      </dsp:nvSpPr>
      <dsp:spPr>
        <a:xfrm>
          <a:off x="295509" y="221728"/>
          <a:ext cx="537290" cy="5372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1E3537-6467-4E7B-8F8C-7AE93C6E396B}">
      <dsp:nvSpPr>
        <dsp:cNvPr id="0" name=""/>
        <dsp:cNvSpPr/>
      </dsp:nvSpPr>
      <dsp:spPr>
        <a:xfrm>
          <a:off x="1128310" y="1927"/>
          <a:ext cx="5640042" cy="97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88" tIns="103388" rIns="103388" bIns="103388" numCol="1" spcCol="1270" anchor="ctr" anchorCtr="0">
          <a:noAutofit/>
        </a:bodyPr>
        <a:lstStyle/>
        <a:p>
          <a:pPr marL="0" lvl="0" indent="0" algn="l" defTabSz="800100">
            <a:lnSpc>
              <a:spcPct val="90000"/>
            </a:lnSpc>
            <a:spcBef>
              <a:spcPct val="0"/>
            </a:spcBef>
            <a:spcAft>
              <a:spcPct val="35000"/>
            </a:spcAft>
            <a:buNone/>
          </a:pPr>
          <a:r>
            <a:rPr lang="en-US" sz="1800" b="1" i="0" kern="1200" dirty="0"/>
            <a:t>What It Does:</a:t>
          </a:r>
          <a:r>
            <a:rPr lang="en-US" sz="1800" b="0" i="0" kern="1200" dirty="0"/>
            <a:t> Wirelessly identifies and tracks objects using electromagnetic fields and RFID tags.</a:t>
          </a:r>
          <a:endParaRPr lang="en-US" sz="1800" kern="1200" dirty="0"/>
        </a:p>
      </dsp:txBody>
      <dsp:txXfrm>
        <a:off x="1128310" y="1927"/>
        <a:ext cx="5640042" cy="976891"/>
      </dsp:txXfrm>
    </dsp:sp>
    <dsp:sp modelId="{6FABC55B-7544-4B26-A0EE-86C6AB81BF51}">
      <dsp:nvSpPr>
        <dsp:cNvPr id="0" name=""/>
        <dsp:cNvSpPr/>
      </dsp:nvSpPr>
      <dsp:spPr>
        <a:xfrm>
          <a:off x="0" y="1223042"/>
          <a:ext cx="6768353" cy="9768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ED913-2037-4534-9F2B-634862386E44}">
      <dsp:nvSpPr>
        <dsp:cNvPr id="0" name=""/>
        <dsp:cNvSpPr/>
      </dsp:nvSpPr>
      <dsp:spPr>
        <a:xfrm>
          <a:off x="295509" y="1442842"/>
          <a:ext cx="537290" cy="5372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0E4628-FAA3-47E8-8678-3FA7622FC945}">
      <dsp:nvSpPr>
        <dsp:cNvPr id="0" name=""/>
        <dsp:cNvSpPr/>
      </dsp:nvSpPr>
      <dsp:spPr>
        <a:xfrm>
          <a:off x="1128310" y="1223042"/>
          <a:ext cx="5640042" cy="97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88" tIns="103388" rIns="103388" bIns="103388" numCol="1" spcCol="1270" anchor="ctr" anchorCtr="0">
          <a:noAutofit/>
        </a:bodyPr>
        <a:lstStyle/>
        <a:p>
          <a:pPr marL="0" lvl="0" indent="0" algn="l" defTabSz="800100">
            <a:lnSpc>
              <a:spcPct val="90000"/>
            </a:lnSpc>
            <a:spcBef>
              <a:spcPct val="0"/>
            </a:spcBef>
            <a:spcAft>
              <a:spcPct val="35000"/>
            </a:spcAft>
            <a:buNone/>
          </a:pPr>
          <a:r>
            <a:rPr lang="en-US" sz="1800" b="1" i="0" kern="1200"/>
            <a:t>Basic Principle:</a:t>
          </a:r>
          <a:r>
            <a:rPr lang="en-US" sz="1800" b="0" i="0" kern="1200"/>
            <a:t> RFID readers emit radio waves that activate tags, which send back data (like an ID or serial number).</a:t>
          </a:r>
          <a:endParaRPr lang="en-US" sz="1800" kern="1200"/>
        </a:p>
      </dsp:txBody>
      <dsp:txXfrm>
        <a:off x="1128310" y="1223042"/>
        <a:ext cx="5640042" cy="976891"/>
      </dsp:txXfrm>
    </dsp:sp>
    <dsp:sp modelId="{BA05DCE1-064E-40D1-B3BB-96E4363CCAF1}">
      <dsp:nvSpPr>
        <dsp:cNvPr id="0" name=""/>
        <dsp:cNvSpPr/>
      </dsp:nvSpPr>
      <dsp:spPr>
        <a:xfrm>
          <a:off x="0" y="2444156"/>
          <a:ext cx="6768353" cy="9768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0A1B5-0602-4A58-84FC-581BE0C5014E}">
      <dsp:nvSpPr>
        <dsp:cNvPr id="0" name=""/>
        <dsp:cNvSpPr/>
      </dsp:nvSpPr>
      <dsp:spPr>
        <a:xfrm>
          <a:off x="295509" y="2663957"/>
          <a:ext cx="537290" cy="5372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0E192D-BC2C-4595-BD55-B801BDCAC152}">
      <dsp:nvSpPr>
        <dsp:cNvPr id="0" name=""/>
        <dsp:cNvSpPr/>
      </dsp:nvSpPr>
      <dsp:spPr>
        <a:xfrm>
          <a:off x="1128310" y="2444156"/>
          <a:ext cx="3045758" cy="97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88" tIns="103388" rIns="103388" bIns="103388" numCol="1" spcCol="1270" anchor="ctr" anchorCtr="0">
          <a:noAutofit/>
        </a:bodyPr>
        <a:lstStyle/>
        <a:p>
          <a:pPr marL="0" lvl="0" indent="0" algn="l" defTabSz="800100">
            <a:lnSpc>
              <a:spcPct val="90000"/>
            </a:lnSpc>
            <a:spcBef>
              <a:spcPct val="0"/>
            </a:spcBef>
            <a:spcAft>
              <a:spcPct val="35000"/>
            </a:spcAft>
            <a:buNone/>
          </a:pPr>
          <a:r>
            <a:rPr lang="en-US" sz="1800" b="1" i="0" kern="1200"/>
            <a:t>Imagine this in Action:</a:t>
          </a:r>
          <a:endParaRPr lang="en-US" sz="1800" kern="1200"/>
        </a:p>
      </dsp:txBody>
      <dsp:txXfrm>
        <a:off x="1128310" y="2444156"/>
        <a:ext cx="3045758" cy="976891"/>
      </dsp:txXfrm>
    </dsp:sp>
    <dsp:sp modelId="{5B22F00D-1880-4829-AF48-FAFEF10E282A}">
      <dsp:nvSpPr>
        <dsp:cNvPr id="0" name=""/>
        <dsp:cNvSpPr/>
      </dsp:nvSpPr>
      <dsp:spPr>
        <a:xfrm>
          <a:off x="4174068" y="2444156"/>
          <a:ext cx="2594284" cy="97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88" tIns="103388" rIns="103388" bIns="103388" numCol="1" spcCol="1270" anchor="ctr" anchorCtr="0">
          <a:noAutofit/>
        </a:bodyPr>
        <a:lstStyle/>
        <a:p>
          <a:pPr marL="0" lvl="0" indent="0" algn="l" defTabSz="577850">
            <a:lnSpc>
              <a:spcPct val="90000"/>
            </a:lnSpc>
            <a:spcBef>
              <a:spcPct val="0"/>
            </a:spcBef>
            <a:spcAft>
              <a:spcPct val="35000"/>
            </a:spcAft>
            <a:buNone/>
          </a:pPr>
          <a:r>
            <a:rPr lang="en-US" sz="1300" b="0" i="0" kern="1200"/>
            <a:t>You walk into a </a:t>
          </a:r>
          <a:r>
            <a:rPr lang="en-US" sz="1300" b="1" i="0" kern="1200"/>
            <a:t>building</a:t>
          </a:r>
          <a:r>
            <a:rPr lang="en-US" sz="1300" b="0" i="0" kern="1200"/>
            <a:t> and your </a:t>
          </a:r>
          <a:r>
            <a:rPr lang="en-US" sz="1300" b="1" i="0" kern="1200"/>
            <a:t>RFID access card</a:t>
          </a:r>
          <a:r>
            <a:rPr lang="en-US" sz="1300" b="0" i="0" kern="1200"/>
            <a:t> automatically unlocks the door.</a:t>
          </a:r>
          <a:endParaRPr lang="en-US" sz="1300" kern="1200"/>
        </a:p>
      </dsp:txBody>
      <dsp:txXfrm>
        <a:off x="4174068" y="2444156"/>
        <a:ext cx="2594284" cy="976891"/>
      </dsp:txXfrm>
    </dsp:sp>
    <dsp:sp modelId="{08ACD4F8-2093-4777-A7E9-FD030FC6678A}">
      <dsp:nvSpPr>
        <dsp:cNvPr id="0" name=""/>
        <dsp:cNvSpPr/>
      </dsp:nvSpPr>
      <dsp:spPr>
        <a:xfrm>
          <a:off x="0" y="3665271"/>
          <a:ext cx="6768353" cy="9768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B119BE-0048-4E4C-B7A6-459A99BAAEDA}">
      <dsp:nvSpPr>
        <dsp:cNvPr id="0" name=""/>
        <dsp:cNvSpPr/>
      </dsp:nvSpPr>
      <dsp:spPr>
        <a:xfrm>
          <a:off x="295509" y="3885072"/>
          <a:ext cx="537290" cy="5372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6E4D59-2757-442F-B16B-CD8D37C24E9B}">
      <dsp:nvSpPr>
        <dsp:cNvPr id="0" name=""/>
        <dsp:cNvSpPr/>
      </dsp:nvSpPr>
      <dsp:spPr>
        <a:xfrm>
          <a:off x="1128310" y="3665271"/>
          <a:ext cx="3045758" cy="97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88" tIns="103388" rIns="103388" bIns="103388" numCol="1" spcCol="1270" anchor="ctr" anchorCtr="0">
          <a:noAutofit/>
        </a:bodyPr>
        <a:lstStyle/>
        <a:p>
          <a:pPr marL="0" lvl="0" indent="0" algn="l" defTabSz="800100">
            <a:lnSpc>
              <a:spcPct val="90000"/>
            </a:lnSpc>
            <a:spcBef>
              <a:spcPct val="0"/>
            </a:spcBef>
            <a:spcAft>
              <a:spcPct val="35000"/>
            </a:spcAft>
            <a:buNone/>
          </a:pPr>
          <a:r>
            <a:rPr lang="en-US" sz="1800" b="1" i="0" kern="1200"/>
            <a:t>Where You See It:</a:t>
          </a:r>
          <a:endParaRPr lang="en-US" sz="1800" kern="1200"/>
        </a:p>
      </dsp:txBody>
      <dsp:txXfrm>
        <a:off x="1128310" y="3665271"/>
        <a:ext cx="3045758" cy="976891"/>
      </dsp:txXfrm>
    </dsp:sp>
    <dsp:sp modelId="{03362A9C-3F67-4E28-8902-A78A26C7C06E}">
      <dsp:nvSpPr>
        <dsp:cNvPr id="0" name=""/>
        <dsp:cNvSpPr/>
      </dsp:nvSpPr>
      <dsp:spPr>
        <a:xfrm>
          <a:off x="4174068" y="3665271"/>
          <a:ext cx="2594284" cy="97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88" tIns="103388" rIns="103388" bIns="103388" numCol="1" spcCol="1270" anchor="ctr" anchorCtr="0">
          <a:noAutofit/>
        </a:bodyPr>
        <a:lstStyle/>
        <a:p>
          <a:pPr marL="0" lvl="0" indent="0" algn="l" defTabSz="577850">
            <a:lnSpc>
              <a:spcPct val="90000"/>
            </a:lnSpc>
            <a:spcBef>
              <a:spcPct val="0"/>
            </a:spcBef>
            <a:spcAft>
              <a:spcPct val="35000"/>
            </a:spcAft>
            <a:buNone/>
          </a:pPr>
          <a:r>
            <a:rPr lang="en-US" sz="1300" b="1" i="0" kern="1200"/>
            <a:t>Access control</a:t>
          </a:r>
          <a:r>
            <a:rPr lang="en-US" sz="1300" b="0" i="0" kern="1200"/>
            <a:t> systems, </a:t>
          </a:r>
          <a:r>
            <a:rPr lang="en-US" sz="1300" b="1" i="0" kern="1200"/>
            <a:t>Inventory management</a:t>
          </a:r>
          <a:r>
            <a:rPr lang="en-US" sz="1300" b="0" i="0" kern="1200"/>
            <a:t>, </a:t>
          </a:r>
          <a:r>
            <a:rPr lang="en-US" sz="1300" b="1" i="0" kern="1200"/>
            <a:t>Contactless payment</a:t>
          </a:r>
          <a:r>
            <a:rPr lang="en-US" sz="1300" b="0" i="0" kern="1200"/>
            <a:t> (e.g., metro cards, credit cards).</a:t>
          </a:r>
          <a:endParaRPr lang="en-US" sz="1300" kern="1200"/>
        </a:p>
      </dsp:txBody>
      <dsp:txXfrm>
        <a:off x="4174068" y="3665271"/>
        <a:ext cx="2594284" cy="9768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344B2-664A-440F-9DE2-53EF8F0B72C9}">
      <dsp:nvSpPr>
        <dsp:cNvPr id="0" name=""/>
        <dsp:cNvSpPr/>
      </dsp:nvSpPr>
      <dsp:spPr>
        <a:xfrm>
          <a:off x="2273584" y="849993"/>
          <a:ext cx="492250" cy="91440"/>
        </a:xfrm>
        <a:custGeom>
          <a:avLst/>
          <a:gdLst/>
          <a:ahLst/>
          <a:cxnLst/>
          <a:rect l="0" t="0" r="0" b="0"/>
          <a:pathLst>
            <a:path>
              <a:moveTo>
                <a:pt x="0" y="45720"/>
              </a:moveTo>
              <a:lnTo>
                <a:pt x="49225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6638" y="893099"/>
        <a:ext cx="26142" cy="5228"/>
      </dsp:txXfrm>
    </dsp:sp>
    <dsp:sp modelId="{CE30D8A7-9D3E-4028-A0F8-ACB7426D83A3}">
      <dsp:nvSpPr>
        <dsp:cNvPr id="0" name=""/>
        <dsp:cNvSpPr/>
      </dsp:nvSpPr>
      <dsp:spPr>
        <a:xfrm>
          <a:off x="2122" y="213734"/>
          <a:ext cx="2273262" cy="13639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1392" tIns="116925" rIns="111392" bIns="116925" numCol="1" spcCol="1270" anchor="ctr" anchorCtr="0">
          <a:noAutofit/>
        </a:bodyPr>
        <a:lstStyle/>
        <a:p>
          <a:pPr marL="0" lvl="0" indent="0" algn="ctr" defTabSz="666750">
            <a:lnSpc>
              <a:spcPct val="90000"/>
            </a:lnSpc>
            <a:spcBef>
              <a:spcPct val="0"/>
            </a:spcBef>
            <a:spcAft>
              <a:spcPct val="35000"/>
            </a:spcAft>
            <a:buNone/>
          </a:pPr>
          <a:r>
            <a:rPr lang="en-US" sz="1500" b="1" kern="1200"/>
            <a:t>What It Does:</a:t>
          </a:r>
          <a:endParaRPr lang="en-US" sz="1500" kern="1200"/>
        </a:p>
      </dsp:txBody>
      <dsp:txXfrm>
        <a:off x="2122" y="213734"/>
        <a:ext cx="2273262" cy="1363957"/>
      </dsp:txXfrm>
    </dsp:sp>
    <dsp:sp modelId="{6B1972D7-0905-49C0-A2BE-85721D476C86}">
      <dsp:nvSpPr>
        <dsp:cNvPr id="0" name=""/>
        <dsp:cNvSpPr/>
      </dsp:nvSpPr>
      <dsp:spPr>
        <a:xfrm>
          <a:off x="5069697" y="849993"/>
          <a:ext cx="492250" cy="91440"/>
        </a:xfrm>
        <a:custGeom>
          <a:avLst/>
          <a:gdLst/>
          <a:ahLst/>
          <a:cxnLst/>
          <a:rect l="0" t="0" r="0" b="0"/>
          <a:pathLst>
            <a:path>
              <a:moveTo>
                <a:pt x="0" y="45720"/>
              </a:moveTo>
              <a:lnTo>
                <a:pt x="49225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2751" y="893099"/>
        <a:ext cx="26142" cy="5228"/>
      </dsp:txXfrm>
    </dsp:sp>
    <dsp:sp modelId="{CC6A2E86-A6E2-42C4-BF6D-86587FED9080}">
      <dsp:nvSpPr>
        <dsp:cNvPr id="0" name=""/>
        <dsp:cNvSpPr/>
      </dsp:nvSpPr>
      <dsp:spPr>
        <a:xfrm>
          <a:off x="2798234" y="213734"/>
          <a:ext cx="2273262" cy="13639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1392" tIns="116925" rIns="111392" bIns="116925" numCol="1" spcCol="1270" anchor="ctr" anchorCtr="0">
          <a:noAutofit/>
        </a:bodyPr>
        <a:lstStyle/>
        <a:p>
          <a:pPr marL="0" lvl="0" indent="0" algn="ctr" defTabSz="666750">
            <a:lnSpc>
              <a:spcPct val="90000"/>
            </a:lnSpc>
            <a:spcBef>
              <a:spcPct val="0"/>
            </a:spcBef>
            <a:spcAft>
              <a:spcPct val="35000"/>
            </a:spcAft>
            <a:buNone/>
          </a:pPr>
          <a:r>
            <a:rPr lang="en-US" sz="1500" kern="1200"/>
            <a:t>Measures the amount of bend or flex in a material.</a:t>
          </a:r>
        </a:p>
      </dsp:txBody>
      <dsp:txXfrm>
        <a:off x="2798234" y="213734"/>
        <a:ext cx="2273262" cy="1363957"/>
      </dsp:txXfrm>
    </dsp:sp>
    <dsp:sp modelId="{61EA97A0-8CF3-42A8-B545-C8AC7CE0BC77}">
      <dsp:nvSpPr>
        <dsp:cNvPr id="0" name=""/>
        <dsp:cNvSpPr/>
      </dsp:nvSpPr>
      <dsp:spPr>
        <a:xfrm>
          <a:off x="7865810" y="849993"/>
          <a:ext cx="492250" cy="91440"/>
        </a:xfrm>
        <a:custGeom>
          <a:avLst/>
          <a:gdLst/>
          <a:ahLst/>
          <a:cxnLst/>
          <a:rect l="0" t="0" r="0" b="0"/>
          <a:pathLst>
            <a:path>
              <a:moveTo>
                <a:pt x="0" y="45720"/>
              </a:moveTo>
              <a:lnTo>
                <a:pt x="49225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98863" y="893099"/>
        <a:ext cx="26142" cy="5228"/>
      </dsp:txXfrm>
    </dsp:sp>
    <dsp:sp modelId="{1C9EC72D-9F0F-4476-98BD-9DFC806EA5C3}">
      <dsp:nvSpPr>
        <dsp:cNvPr id="0" name=""/>
        <dsp:cNvSpPr/>
      </dsp:nvSpPr>
      <dsp:spPr>
        <a:xfrm>
          <a:off x="5594347" y="213734"/>
          <a:ext cx="2273262" cy="13639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1392" tIns="116925" rIns="111392" bIns="116925" numCol="1" spcCol="1270" anchor="ctr" anchorCtr="0">
          <a:noAutofit/>
        </a:bodyPr>
        <a:lstStyle/>
        <a:p>
          <a:pPr marL="0" lvl="0" indent="0" algn="ctr" defTabSz="666750">
            <a:lnSpc>
              <a:spcPct val="90000"/>
            </a:lnSpc>
            <a:spcBef>
              <a:spcPct val="0"/>
            </a:spcBef>
            <a:spcAft>
              <a:spcPct val="35000"/>
            </a:spcAft>
            <a:buNone/>
          </a:pPr>
          <a:r>
            <a:rPr lang="en-US" sz="1500" b="1" kern="1200"/>
            <a:t>Basic Principle:</a:t>
          </a:r>
          <a:endParaRPr lang="en-US" sz="1500" kern="1200"/>
        </a:p>
      </dsp:txBody>
      <dsp:txXfrm>
        <a:off x="5594347" y="213734"/>
        <a:ext cx="2273262" cy="1363957"/>
      </dsp:txXfrm>
    </dsp:sp>
    <dsp:sp modelId="{BA310CD5-5E54-4986-829A-80784C67008F}">
      <dsp:nvSpPr>
        <dsp:cNvPr id="0" name=""/>
        <dsp:cNvSpPr/>
      </dsp:nvSpPr>
      <dsp:spPr>
        <a:xfrm>
          <a:off x="1138753" y="1575892"/>
          <a:ext cx="8388338" cy="492250"/>
        </a:xfrm>
        <a:custGeom>
          <a:avLst/>
          <a:gdLst/>
          <a:ahLst/>
          <a:cxnLst/>
          <a:rect l="0" t="0" r="0" b="0"/>
          <a:pathLst>
            <a:path>
              <a:moveTo>
                <a:pt x="8388338" y="0"/>
              </a:moveTo>
              <a:lnTo>
                <a:pt x="8388338" y="263225"/>
              </a:lnTo>
              <a:lnTo>
                <a:pt x="0" y="263225"/>
              </a:lnTo>
              <a:lnTo>
                <a:pt x="0" y="49225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2807" y="1819403"/>
        <a:ext cx="420230" cy="5228"/>
      </dsp:txXfrm>
    </dsp:sp>
    <dsp:sp modelId="{CFAFB40A-8EF8-4793-8AB9-ADE00CC1B541}">
      <dsp:nvSpPr>
        <dsp:cNvPr id="0" name=""/>
        <dsp:cNvSpPr/>
      </dsp:nvSpPr>
      <dsp:spPr>
        <a:xfrm>
          <a:off x="8390460" y="213734"/>
          <a:ext cx="2273262" cy="13639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1392" tIns="116925" rIns="111392" bIns="116925" numCol="1" spcCol="1270" anchor="ctr" anchorCtr="0">
          <a:noAutofit/>
        </a:bodyPr>
        <a:lstStyle/>
        <a:p>
          <a:pPr marL="0" lvl="0" indent="0" algn="ctr" defTabSz="666750">
            <a:lnSpc>
              <a:spcPct val="90000"/>
            </a:lnSpc>
            <a:spcBef>
              <a:spcPct val="0"/>
            </a:spcBef>
            <a:spcAft>
              <a:spcPct val="35000"/>
            </a:spcAft>
            <a:buNone/>
          </a:pPr>
          <a:r>
            <a:rPr lang="en-US" sz="1500" kern="1200"/>
            <a:t>The sensor's resistance changes as it bends. The more it bends, the higher the resistance.</a:t>
          </a:r>
        </a:p>
      </dsp:txBody>
      <dsp:txXfrm>
        <a:off x="8390460" y="213734"/>
        <a:ext cx="2273262" cy="1363957"/>
      </dsp:txXfrm>
    </dsp:sp>
    <dsp:sp modelId="{F68A07E8-E390-46AD-9107-3272939598BF}">
      <dsp:nvSpPr>
        <dsp:cNvPr id="0" name=""/>
        <dsp:cNvSpPr/>
      </dsp:nvSpPr>
      <dsp:spPr>
        <a:xfrm>
          <a:off x="2273584" y="2736801"/>
          <a:ext cx="492250" cy="91440"/>
        </a:xfrm>
        <a:custGeom>
          <a:avLst/>
          <a:gdLst/>
          <a:ahLst/>
          <a:cxnLst/>
          <a:rect l="0" t="0" r="0" b="0"/>
          <a:pathLst>
            <a:path>
              <a:moveTo>
                <a:pt x="0" y="45720"/>
              </a:moveTo>
              <a:lnTo>
                <a:pt x="49225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6638" y="2779907"/>
        <a:ext cx="26142" cy="5228"/>
      </dsp:txXfrm>
    </dsp:sp>
    <dsp:sp modelId="{CCE4CF34-41BB-4BE6-B257-25E6E0E14F75}">
      <dsp:nvSpPr>
        <dsp:cNvPr id="0" name=""/>
        <dsp:cNvSpPr/>
      </dsp:nvSpPr>
      <dsp:spPr>
        <a:xfrm>
          <a:off x="2122" y="2100542"/>
          <a:ext cx="2273262" cy="13639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1392" tIns="116925" rIns="111392" bIns="116925" numCol="1" spcCol="1270" anchor="ctr" anchorCtr="0">
          <a:noAutofit/>
        </a:bodyPr>
        <a:lstStyle/>
        <a:p>
          <a:pPr marL="0" lvl="0" indent="0" algn="ctr" defTabSz="666750">
            <a:lnSpc>
              <a:spcPct val="90000"/>
            </a:lnSpc>
            <a:spcBef>
              <a:spcPct val="0"/>
            </a:spcBef>
            <a:spcAft>
              <a:spcPct val="35000"/>
            </a:spcAft>
            <a:buNone/>
          </a:pPr>
          <a:r>
            <a:rPr lang="en-US" sz="1500" b="1" kern="1200"/>
            <a:t>Real-Life Applications:</a:t>
          </a:r>
          <a:endParaRPr lang="en-US" sz="1500" kern="1200"/>
        </a:p>
      </dsp:txBody>
      <dsp:txXfrm>
        <a:off x="2122" y="2100542"/>
        <a:ext cx="2273262" cy="1363957"/>
      </dsp:txXfrm>
    </dsp:sp>
    <dsp:sp modelId="{0D2BAE4B-67C3-47A4-947E-8FBD7AD84AA1}">
      <dsp:nvSpPr>
        <dsp:cNvPr id="0" name=""/>
        <dsp:cNvSpPr/>
      </dsp:nvSpPr>
      <dsp:spPr>
        <a:xfrm>
          <a:off x="5069697" y="2736801"/>
          <a:ext cx="492250" cy="91440"/>
        </a:xfrm>
        <a:custGeom>
          <a:avLst/>
          <a:gdLst/>
          <a:ahLst/>
          <a:cxnLst/>
          <a:rect l="0" t="0" r="0" b="0"/>
          <a:pathLst>
            <a:path>
              <a:moveTo>
                <a:pt x="0" y="45720"/>
              </a:moveTo>
              <a:lnTo>
                <a:pt x="49225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2751" y="2779907"/>
        <a:ext cx="26142" cy="5228"/>
      </dsp:txXfrm>
    </dsp:sp>
    <dsp:sp modelId="{167C4ABB-E34E-4240-9586-DE8E5FE30E9F}">
      <dsp:nvSpPr>
        <dsp:cNvPr id="0" name=""/>
        <dsp:cNvSpPr/>
      </dsp:nvSpPr>
      <dsp:spPr>
        <a:xfrm>
          <a:off x="2798234" y="2100542"/>
          <a:ext cx="2273262" cy="13639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1392" tIns="116925" rIns="111392" bIns="116925" numCol="1" spcCol="1270" anchor="ctr" anchorCtr="0">
          <a:noAutofit/>
        </a:bodyPr>
        <a:lstStyle/>
        <a:p>
          <a:pPr marL="0" lvl="0" indent="0" algn="ctr" defTabSz="666750">
            <a:lnSpc>
              <a:spcPct val="90000"/>
            </a:lnSpc>
            <a:spcBef>
              <a:spcPct val="0"/>
            </a:spcBef>
            <a:spcAft>
              <a:spcPct val="35000"/>
            </a:spcAft>
            <a:buNone/>
          </a:pPr>
          <a:r>
            <a:rPr lang="en-US" sz="1500" kern="1200"/>
            <a:t>Robotics (detecting joint movement), Wearable Devices, Gaming Controllers.</a:t>
          </a:r>
        </a:p>
      </dsp:txBody>
      <dsp:txXfrm>
        <a:off x="2798234" y="2100542"/>
        <a:ext cx="2273262" cy="1363957"/>
      </dsp:txXfrm>
    </dsp:sp>
    <dsp:sp modelId="{35E76926-4863-497F-9E34-F59D00D754BD}">
      <dsp:nvSpPr>
        <dsp:cNvPr id="0" name=""/>
        <dsp:cNvSpPr/>
      </dsp:nvSpPr>
      <dsp:spPr>
        <a:xfrm>
          <a:off x="7865810" y="2736801"/>
          <a:ext cx="492250" cy="91440"/>
        </a:xfrm>
        <a:custGeom>
          <a:avLst/>
          <a:gdLst/>
          <a:ahLst/>
          <a:cxnLst/>
          <a:rect l="0" t="0" r="0" b="0"/>
          <a:pathLst>
            <a:path>
              <a:moveTo>
                <a:pt x="0" y="45720"/>
              </a:moveTo>
              <a:lnTo>
                <a:pt x="49225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98863" y="2779907"/>
        <a:ext cx="26142" cy="5228"/>
      </dsp:txXfrm>
    </dsp:sp>
    <dsp:sp modelId="{047402AD-37AE-4013-A73A-0289E6834BDB}">
      <dsp:nvSpPr>
        <dsp:cNvPr id="0" name=""/>
        <dsp:cNvSpPr/>
      </dsp:nvSpPr>
      <dsp:spPr>
        <a:xfrm>
          <a:off x="5594347" y="2100542"/>
          <a:ext cx="2273262" cy="13639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1392" tIns="116925" rIns="111392" bIns="116925" numCol="1" spcCol="1270" anchor="ctr" anchorCtr="0">
          <a:noAutofit/>
        </a:bodyPr>
        <a:lstStyle/>
        <a:p>
          <a:pPr marL="0" lvl="0" indent="0" algn="ctr" defTabSz="666750">
            <a:lnSpc>
              <a:spcPct val="90000"/>
            </a:lnSpc>
            <a:spcBef>
              <a:spcPct val="0"/>
            </a:spcBef>
            <a:spcAft>
              <a:spcPct val="35000"/>
            </a:spcAft>
            <a:buNone/>
          </a:pPr>
          <a:r>
            <a:rPr lang="en-US" sz="1500" b="1" kern="1200"/>
            <a:t>Future Vision:</a:t>
          </a:r>
          <a:endParaRPr lang="en-US" sz="1500" kern="1200"/>
        </a:p>
      </dsp:txBody>
      <dsp:txXfrm>
        <a:off x="5594347" y="2100542"/>
        <a:ext cx="2273262" cy="1363957"/>
      </dsp:txXfrm>
    </dsp:sp>
    <dsp:sp modelId="{041337F6-7520-4307-8DC9-16D27F0F27B8}">
      <dsp:nvSpPr>
        <dsp:cNvPr id="0" name=""/>
        <dsp:cNvSpPr/>
      </dsp:nvSpPr>
      <dsp:spPr>
        <a:xfrm>
          <a:off x="8390460" y="2100542"/>
          <a:ext cx="2273262" cy="13639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1392" tIns="116925" rIns="111392" bIns="116925" numCol="1" spcCol="1270" anchor="ctr" anchorCtr="0">
          <a:noAutofit/>
        </a:bodyPr>
        <a:lstStyle/>
        <a:p>
          <a:pPr marL="0" lvl="0" indent="0" algn="ctr" defTabSz="666750">
            <a:lnSpc>
              <a:spcPct val="90000"/>
            </a:lnSpc>
            <a:spcBef>
              <a:spcPct val="0"/>
            </a:spcBef>
            <a:spcAft>
              <a:spcPct val="35000"/>
            </a:spcAft>
            <a:buNone/>
          </a:pPr>
          <a:r>
            <a:rPr lang="en-US" sz="1500" kern="1200"/>
            <a:t>Prosthetic limbs with more natural movements, Wearable technology that adapts to user posture.</a:t>
          </a:r>
        </a:p>
      </dsp:txBody>
      <dsp:txXfrm>
        <a:off x="8390460" y="2100542"/>
        <a:ext cx="2273262" cy="136395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10/22/2024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00414-3E6E-B290-8331-F818CE91A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A15465-DA71-8829-DA67-963157FEA9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C4473-FA4D-86EA-DDE2-F108DC6C58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A3E03E-4350-6F4D-0A90-676486F23E24}"/>
              </a:ext>
            </a:extLst>
          </p:cNvPr>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1144327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5A47E-FC7C-984D-2A9E-EE0950ED8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1685A-CBB7-29A2-B5F4-DA3D3F9C8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98466-8D6F-B7C9-4FF7-6DF4C072675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1991AD-6AF4-C7D6-3279-714E3F18EFD3}"/>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955987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B77D8-4C4A-3B18-085D-C0AEBF1F9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661B7-D197-2547-8F6A-B4B7B86B87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F0131-41F8-568A-405E-2D53FC215D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E1C826-64D2-B960-8FDF-047F5668B41C}"/>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959433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0254A-4556-6583-55D8-69EA70718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E074E-6366-8E1C-0A49-6C4991886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888E1E-C130-878A-44BB-EDC8001EE0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27EFCF-1C63-7F4B-BB22-67FEE61FC571}"/>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097796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9313A-D1FF-FD17-94B4-683E0A97F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180EA-01F4-85ED-51E8-ACEB51FCE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33DF41-2D2A-8093-DFB1-846207FDC4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805444-E0A0-B81B-4D23-35E5F5C2C027}"/>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1797600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14480-706A-3AA5-40D0-11BC6F443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7785ED-A8D3-CD96-E291-7444E93014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E481BF-10D4-9F4B-9E40-26AA18EBA5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6E22C0-444C-5A50-3B66-E9EAF9200177}"/>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2647865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96B5E-F90D-1B41-0BD1-E2B08CFB1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E542A-456A-8057-25F5-DF0147890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5CB33A-63B5-F7BE-35D8-926122807F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E57EED-770C-232D-0AE4-DF64F71F316A}"/>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67398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CDAC2-DD84-79F6-0489-876C4FB81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7F579-50B2-9E72-745E-E18BBF97B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FFCA8-B717-1B70-12EC-71612B1584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A7E115-5DDE-465E-77C2-835E74B51DC7}"/>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605782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DA95F-B9F1-F08C-FD00-4AE2F34A7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74B90-5D69-BFCB-F6C9-1C9077E488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FF6B4-C080-19EA-8380-D13A12E157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1B9B03-CF86-360C-7C38-6B5704C945B7}"/>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89407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E96D8-1A34-25F0-A93E-E109708CD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BBE0D-CC13-CB21-B8D8-14917DBF6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17572E-0C4F-4D40-E3D1-49CBD5AE3A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FBF8CE-ACA5-11C4-67E3-29F86D0C781D}"/>
              </a:ext>
            </a:extLst>
          </p:cNvPr>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619716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FE317-0317-3DBB-BE69-831186A5D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C22A1A-8845-9190-C79D-0ACF7257F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F97E1-5D90-2407-411C-457A2AB353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A45762-B3AE-49F9-97C0-CC754B7C2847}"/>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3150176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7592-36B7-8D34-B3FA-F2B5E6FE0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FBD06-42FC-AC62-3B04-0965C98F5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34AF6-DC90-22CD-FB74-1E935CAE3E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BD9722-55B6-8EC0-D6CD-4B31969E5264}"/>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4280511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27994-E66D-EAF4-EFBD-440293B0B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E8CD6-0BCD-15A1-DFE4-21214A3DF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3DDAF-6C0E-0AE0-CE46-70420F6CF6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ABB207-27BF-7312-C3DE-C8E3F3B0CE86}"/>
              </a:ext>
            </a:extLst>
          </p:cNvPr>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1955993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2DA15-5A38-3961-49A2-49D80BA1C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19ACC-89A7-F850-8898-80CB7C791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C5889-86ED-7E57-914D-6BC1E4B9A7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1196C1-F0B6-251D-968B-B64B3790AAE3}"/>
              </a:ext>
            </a:extLst>
          </p:cNvPr>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079061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6F674-25D9-3F52-9F91-54C248DF9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A5612-1292-BC70-2DE2-3F25087AAF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2A29B-45CB-0470-ADB4-7DEDBFD8A5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6E6F6F-D5F4-9B95-AB16-131B6003C8A4}"/>
              </a:ext>
            </a:extLst>
          </p:cNvPr>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523971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6BDCE-4286-6D6B-F6E9-997D1EC4F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ABF18-09D3-AE76-D6A7-B16FA3E8F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E3D85-2202-B24D-B3AF-723F502B77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0D1F99-3923-9F50-CF1F-7906B1B4CFCE}"/>
              </a:ext>
            </a:extLst>
          </p:cNvPr>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2962708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8C690-4166-1258-740D-84145DC3D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5A103-7D37-DB56-4DDD-F34876F5DF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D59C3F-841F-4CB8-541D-B7EB3585CB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61FFC8-BF0D-7845-C33E-F4183A22402C}"/>
              </a:ext>
            </a:extLst>
          </p:cNvPr>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1344912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74BB0-BCA3-0328-8DEC-4EC83B87F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E0FA2-7BA6-98F1-1EA2-F4945194B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56431-12C5-A10C-190C-68C0E09232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BE4356-D155-CD32-6D9E-B8880BE36DDF}"/>
              </a:ext>
            </a:extLst>
          </p:cNvPr>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2717061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1D80E-F875-647D-1474-BB527878B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F3DBD-ED4E-1FD6-E448-DBE2AE5D2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2B2BB-44BB-4C1D-69C8-13F02C1743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4CCBBF-11CB-56B6-3EDF-A621AA052D5F}"/>
              </a:ext>
            </a:extLst>
          </p:cNvPr>
          <p:cNvSpPr>
            <a:spLocks noGrp="1"/>
          </p:cNvSpPr>
          <p:nvPr>
            <p:ph type="sldNum" sz="quarter" idx="5"/>
          </p:nvPr>
        </p:nvSpPr>
        <p:spPr/>
        <p:txBody>
          <a:bodyPr/>
          <a:lstStyle/>
          <a:p>
            <a:fld id="{10895658-EA1F-4910-80AB-4DA76E167475}" type="slidenum">
              <a:rPr lang="en-US" smtClean="0"/>
              <a:t>39</a:t>
            </a:fld>
            <a:endParaRPr lang="en-US" dirty="0"/>
          </a:p>
        </p:txBody>
      </p:sp>
    </p:spTree>
    <p:extLst>
      <p:ext uri="{BB962C8B-B14F-4D97-AF65-F5344CB8AC3E}">
        <p14:creationId xmlns:p14="http://schemas.microsoft.com/office/powerpoint/2010/main" val="2172137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59E08-61B7-8CCE-924A-C1301131B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A210-D2C2-9118-7487-7EC49BA6A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9A378-4D59-AC48-2374-A645DE77F0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E76AB0-BC59-3468-9E79-DAAD0CD1F311}"/>
              </a:ext>
            </a:extLst>
          </p:cNvPr>
          <p:cNvSpPr>
            <a:spLocks noGrp="1"/>
          </p:cNvSpPr>
          <p:nvPr>
            <p:ph type="sldNum" sz="quarter" idx="5"/>
          </p:nvPr>
        </p:nvSpPr>
        <p:spPr/>
        <p:txBody>
          <a:bodyPr/>
          <a:lstStyle/>
          <a:p>
            <a:fld id="{10895658-EA1F-4910-80AB-4DA76E167475}" type="slidenum">
              <a:rPr lang="en-US" smtClean="0"/>
              <a:t>40</a:t>
            </a:fld>
            <a:endParaRPr lang="en-US" dirty="0"/>
          </a:p>
        </p:txBody>
      </p:sp>
    </p:spTree>
    <p:extLst>
      <p:ext uri="{BB962C8B-B14F-4D97-AF65-F5344CB8AC3E}">
        <p14:creationId xmlns:p14="http://schemas.microsoft.com/office/powerpoint/2010/main" val="330433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98B88-FEFD-79BD-ED6B-B358D4A62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E225E9-FCEF-BD6B-EA77-B96B464A2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C227A8-676E-A5AD-EDC3-5BE0F9348D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370964-3D97-8F2C-805D-E6FE78592DF4}"/>
              </a:ext>
            </a:extLst>
          </p:cNvPr>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937224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C1316-BCF9-4ADB-A082-E700FE72D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679D1-02EA-94DA-78EB-A4FE302AD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68BDA-892B-26B3-CFBE-936F0BE1B5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55D575-60C6-8FFD-C9DB-C20CAF23FFAA}"/>
              </a:ext>
            </a:extLst>
          </p:cNvPr>
          <p:cNvSpPr>
            <a:spLocks noGrp="1"/>
          </p:cNvSpPr>
          <p:nvPr>
            <p:ph type="sldNum" sz="quarter" idx="5"/>
          </p:nvPr>
        </p:nvSpPr>
        <p:spPr/>
        <p:txBody>
          <a:bodyPr/>
          <a:lstStyle/>
          <a:p>
            <a:fld id="{10895658-EA1F-4910-80AB-4DA76E167475}" type="slidenum">
              <a:rPr lang="en-US" smtClean="0"/>
              <a:t>41</a:t>
            </a:fld>
            <a:endParaRPr lang="en-US" dirty="0"/>
          </a:p>
        </p:txBody>
      </p:sp>
    </p:spTree>
    <p:extLst>
      <p:ext uri="{BB962C8B-B14F-4D97-AF65-F5344CB8AC3E}">
        <p14:creationId xmlns:p14="http://schemas.microsoft.com/office/powerpoint/2010/main" val="9464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C2A2B-6BA5-7468-F879-D3372C55D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747C2-6115-5086-8559-DAB8B5EA6C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4C23C-DA7F-8D5B-7DC7-872B98C10A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17E3AC-D701-9629-CED2-E65F50F191DE}"/>
              </a:ext>
            </a:extLst>
          </p:cNvPr>
          <p:cNvSpPr>
            <a:spLocks noGrp="1"/>
          </p:cNvSpPr>
          <p:nvPr>
            <p:ph type="sldNum" sz="quarter" idx="5"/>
          </p:nvPr>
        </p:nvSpPr>
        <p:spPr/>
        <p:txBody>
          <a:bodyPr/>
          <a:lstStyle/>
          <a:p>
            <a:fld id="{10895658-EA1F-4910-80AB-4DA76E167475}" type="slidenum">
              <a:rPr lang="en-US" smtClean="0"/>
              <a:t>42</a:t>
            </a:fld>
            <a:endParaRPr lang="en-US" dirty="0"/>
          </a:p>
        </p:txBody>
      </p:sp>
    </p:spTree>
    <p:extLst>
      <p:ext uri="{BB962C8B-B14F-4D97-AF65-F5344CB8AC3E}">
        <p14:creationId xmlns:p14="http://schemas.microsoft.com/office/powerpoint/2010/main" val="150287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2BF73-FDAA-A77A-94EC-37566C174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9B1C7-6E1E-595B-D892-E299B948C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F6BB5-DB08-701B-4366-CF787F8095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6D106D-1599-9EE7-BDA9-C65FD80E7C02}"/>
              </a:ext>
            </a:extLst>
          </p:cNvPr>
          <p:cNvSpPr>
            <a:spLocks noGrp="1"/>
          </p:cNvSpPr>
          <p:nvPr>
            <p:ph type="sldNum" sz="quarter" idx="5"/>
          </p:nvPr>
        </p:nvSpPr>
        <p:spPr/>
        <p:txBody>
          <a:bodyPr/>
          <a:lstStyle/>
          <a:p>
            <a:fld id="{10895658-EA1F-4910-80AB-4DA76E167475}" type="slidenum">
              <a:rPr lang="en-US" smtClean="0"/>
              <a:t>43</a:t>
            </a:fld>
            <a:endParaRPr lang="en-US" dirty="0"/>
          </a:p>
        </p:txBody>
      </p:sp>
    </p:spTree>
    <p:extLst>
      <p:ext uri="{BB962C8B-B14F-4D97-AF65-F5344CB8AC3E}">
        <p14:creationId xmlns:p14="http://schemas.microsoft.com/office/powerpoint/2010/main" val="3079304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EF0A0-3048-A7F4-4E67-1BDBB65A7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997A6-D285-D563-22DA-2EFF0FFB59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A1DFD-630A-345F-B485-071D8A1E3A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4D1F82-E38F-C479-60BB-D53E8CA0AF8A}"/>
              </a:ext>
            </a:extLst>
          </p:cNvPr>
          <p:cNvSpPr>
            <a:spLocks noGrp="1"/>
          </p:cNvSpPr>
          <p:nvPr>
            <p:ph type="sldNum" sz="quarter" idx="5"/>
          </p:nvPr>
        </p:nvSpPr>
        <p:spPr/>
        <p:txBody>
          <a:bodyPr/>
          <a:lstStyle/>
          <a:p>
            <a:fld id="{10895658-EA1F-4910-80AB-4DA76E167475}" type="slidenum">
              <a:rPr lang="en-US" smtClean="0"/>
              <a:t>44</a:t>
            </a:fld>
            <a:endParaRPr lang="en-US" dirty="0"/>
          </a:p>
        </p:txBody>
      </p:sp>
    </p:spTree>
    <p:extLst>
      <p:ext uri="{BB962C8B-B14F-4D97-AF65-F5344CB8AC3E}">
        <p14:creationId xmlns:p14="http://schemas.microsoft.com/office/powerpoint/2010/main" val="3793798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0B51C-705B-38A3-8338-C99E201E2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7530E-090B-2474-46F6-21C8E68F58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C9222-4608-D1B7-2A34-7F3B09CAF1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B1E807-FFA1-5B22-8303-450FCA104AFF}"/>
              </a:ext>
            </a:extLst>
          </p:cNvPr>
          <p:cNvSpPr>
            <a:spLocks noGrp="1"/>
          </p:cNvSpPr>
          <p:nvPr>
            <p:ph type="sldNum" sz="quarter" idx="5"/>
          </p:nvPr>
        </p:nvSpPr>
        <p:spPr/>
        <p:txBody>
          <a:bodyPr/>
          <a:lstStyle/>
          <a:p>
            <a:fld id="{10895658-EA1F-4910-80AB-4DA76E167475}" type="slidenum">
              <a:rPr lang="en-US" smtClean="0"/>
              <a:t>45</a:t>
            </a:fld>
            <a:endParaRPr lang="en-US" dirty="0"/>
          </a:p>
        </p:txBody>
      </p:sp>
    </p:spTree>
    <p:extLst>
      <p:ext uri="{BB962C8B-B14F-4D97-AF65-F5344CB8AC3E}">
        <p14:creationId xmlns:p14="http://schemas.microsoft.com/office/powerpoint/2010/main" val="4139266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E8947-0C39-6989-BA8C-DB19DC83F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13ACF-D926-0C36-F5A4-9D3B84BDE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094AF3-577C-6290-5021-83FA420AEA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F972C9-2FB0-C2D5-9307-F15C63B281C1}"/>
              </a:ext>
            </a:extLst>
          </p:cNvPr>
          <p:cNvSpPr>
            <a:spLocks noGrp="1"/>
          </p:cNvSpPr>
          <p:nvPr>
            <p:ph type="sldNum" sz="quarter" idx="5"/>
          </p:nvPr>
        </p:nvSpPr>
        <p:spPr/>
        <p:txBody>
          <a:bodyPr/>
          <a:lstStyle/>
          <a:p>
            <a:fld id="{10895658-EA1F-4910-80AB-4DA76E167475}" type="slidenum">
              <a:rPr lang="en-US" smtClean="0"/>
              <a:t>46</a:t>
            </a:fld>
            <a:endParaRPr lang="en-US" dirty="0"/>
          </a:p>
        </p:txBody>
      </p:sp>
    </p:spTree>
    <p:extLst>
      <p:ext uri="{BB962C8B-B14F-4D97-AF65-F5344CB8AC3E}">
        <p14:creationId xmlns:p14="http://schemas.microsoft.com/office/powerpoint/2010/main" val="2354055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827B-6DFF-2EF5-6156-CA30E21B7F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53185-2281-DA71-91FB-4FF627CFE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9BD6C-F7E6-E604-7733-3370CCE2B3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C3FD8D-81AF-52DA-F22B-AC447019FCDA}"/>
              </a:ext>
            </a:extLst>
          </p:cNvPr>
          <p:cNvSpPr>
            <a:spLocks noGrp="1"/>
          </p:cNvSpPr>
          <p:nvPr>
            <p:ph type="sldNum" sz="quarter" idx="5"/>
          </p:nvPr>
        </p:nvSpPr>
        <p:spPr/>
        <p:txBody>
          <a:bodyPr/>
          <a:lstStyle/>
          <a:p>
            <a:fld id="{10895658-EA1F-4910-80AB-4DA76E167475}" type="slidenum">
              <a:rPr lang="en-US" smtClean="0"/>
              <a:t>47</a:t>
            </a:fld>
            <a:endParaRPr lang="en-US" dirty="0"/>
          </a:p>
        </p:txBody>
      </p:sp>
    </p:spTree>
    <p:extLst>
      <p:ext uri="{BB962C8B-B14F-4D97-AF65-F5344CB8AC3E}">
        <p14:creationId xmlns:p14="http://schemas.microsoft.com/office/powerpoint/2010/main" val="1413677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30FA7-3606-5636-9F6E-456F3CD5C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474FE-468D-3B51-4C71-5C8738C95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6992A8-6190-AF8A-4A65-6EAA6BACF6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C527E9-157F-EDA7-18AD-397828B95524}"/>
              </a:ext>
            </a:extLst>
          </p:cNvPr>
          <p:cNvSpPr>
            <a:spLocks noGrp="1"/>
          </p:cNvSpPr>
          <p:nvPr>
            <p:ph type="sldNum" sz="quarter" idx="5"/>
          </p:nvPr>
        </p:nvSpPr>
        <p:spPr/>
        <p:txBody>
          <a:bodyPr/>
          <a:lstStyle/>
          <a:p>
            <a:fld id="{10895658-EA1F-4910-80AB-4DA76E167475}" type="slidenum">
              <a:rPr lang="en-US" smtClean="0"/>
              <a:t>48</a:t>
            </a:fld>
            <a:endParaRPr lang="en-US" dirty="0"/>
          </a:p>
        </p:txBody>
      </p:sp>
    </p:spTree>
    <p:extLst>
      <p:ext uri="{BB962C8B-B14F-4D97-AF65-F5344CB8AC3E}">
        <p14:creationId xmlns:p14="http://schemas.microsoft.com/office/powerpoint/2010/main" val="2147587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4F87E-30FC-AC72-D703-251260BC4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F119D-8E78-DC7D-75C4-6D9EB9D43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3C853E-A498-1D79-2969-1939290C87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DA9170-84FF-EDB3-02B0-5A64160655C2}"/>
              </a:ext>
            </a:extLst>
          </p:cNvPr>
          <p:cNvSpPr>
            <a:spLocks noGrp="1"/>
          </p:cNvSpPr>
          <p:nvPr>
            <p:ph type="sldNum" sz="quarter" idx="5"/>
          </p:nvPr>
        </p:nvSpPr>
        <p:spPr/>
        <p:txBody>
          <a:bodyPr/>
          <a:lstStyle/>
          <a:p>
            <a:fld id="{10895658-EA1F-4910-80AB-4DA76E167475}" type="slidenum">
              <a:rPr lang="en-US" smtClean="0"/>
              <a:t>49</a:t>
            </a:fld>
            <a:endParaRPr lang="en-US" dirty="0"/>
          </a:p>
        </p:txBody>
      </p:sp>
    </p:spTree>
    <p:extLst>
      <p:ext uri="{BB962C8B-B14F-4D97-AF65-F5344CB8AC3E}">
        <p14:creationId xmlns:p14="http://schemas.microsoft.com/office/powerpoint/2010/main" val="2754908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625CC-5EE6-5C1D-E312-A352766AD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78F7F-CB86-B9D0-1EA2-5F0D4A3B3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4C938-A6C9-D5F2-BE66-189B4FDA2F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2EA12C-28F5-4FA1-A4A9-040B3047CEEE}"/>
              </a:ext>
            </a:extLst>
          </p:cNvPr>
          <p:cNvSpPr>
            <a:spLocks noGrp="1"/>
          </p:cNvSpPr>
          <p:nvPr>
            <p:ph type="sldNum" sz="quarter" idx="5"/>
          </p:nvPr>
        </p:nvSpPr>
        <p:spPr/>
        <p:txBody>
          <a:bodyPr/>
          <a:lstStyle/>
          <a:p>
            <a:fld id="{10895658-EA1F-4910-80AB-4DA76E167475}" type="slidenum">
              <a:rPr lang="en-US" smtClean="0"/>
              <a:t>50</a:t>
            </a:fld>
            <a:endParaRPr lang="en-US" dirty="0"/>
          </a:p>
        </p:txBody>
      </p:sp>
    </p:spTree>
    <p:extLst>
      <p:ext uri="{BB962C8B-B14F-4D97-AF65-F5344CB8AC3E}">
        <p14:creationId xmlns:p14="http://schemas.microsoft.com/office/powerpoint/2010/main" val="833601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51E23-DB09-70B4-90D3-0C67336CF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0568A-5CF2-CB88-1E7E-302C602E1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19A7C-6DD0-C390-CE15-472D388030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10E251-69DF-2B3B-775F-4A675CA0B970}"/>
              </a:ext>
            </a:extLst>
          </p:cNvPr>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855461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091F9-403E-1DFF-75D5-C2292181F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05B57B-9B26-9497-20EE-201AC8552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E996B-59E3-40AB-477B-2038A5B3A0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5AC322-581F-21FF-9CE3-2B9E3249082B}"/>
              </a:ext>
            </a:extLst>
          </p:cNvPr>
          <p:cNvSpPr>
            <a:spLocks noGrp="1"/>
          </p:cNvSpPr>
          <p:nvPr>
            <p:ph type="sldNum" sz="quarter" idx="5"/>
          </p:nvPr>
        </p:nvSpPr>
        <p:spPr/>
        <p:txBody>
          <a:bodyPr/>
          <a:lstStyle/>
          <a:p>
            <a:fld id="{10895658-EA1F-4910-80AB-4DA76E167475}" type="slidenum">
              <a:rPr lang="en-US" smtClean="0"/>
              <a:t>51</a:t>
            </a:fld>
            <a:endParaRPr lang="en-US" dirty="0"/>
          </a:p>
        </p:txBody>
      </p:sp>
    </p:spTree>
    <p:extLst>
      <p:ext uri="{BB962C8B-B14F-4D97-AF65-F5344CB8AC3E}">
        <p14:creationId xmlns:p14="http://schemas.microsoft.com/office/powerpoint/2010/main" val="2985163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A660F-4863-3E0E-A399-7024C1B37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8DEBD3-1AC3-4889-EF61-A05DC37F7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C6CB2-1762-95CD-A289-246D03512A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4AB95A-E1B6-C4F4-922D-1E47E65D01E5}"/>
              </a:ext>
            </a:extLst>
          </p:cNvPr>
          <p:cNvSpPr>
            <a:spLocks noGrp="1"/>
          </p:cNvSpPr>
          <p:nvPr>
            <p:ph type="sldNum" sz="quarter" idx="5"/>
          </p:nvPr>
        </p:nvSpPr>
        <p:spPr/>
        <p:txBody>
          <a:bodyPr/>
          <a:lstStyle/>
          <a:p>
            <a:fld id="{10895658-EA1F-4910-80AB-4DA76E167475}" type="slidenum">
              <a:rPr lang="en-US" smtClean="0"/>
              <a:t>52</a:t>
            </a:fld>
            <a:endParaRPr lang="en-US" dirty="0"/>
          </a:p>
        </p:txBody>
      </p:sp>
    </p:spTree>
    <p:extLst>
      <p:ext uri="{BB962C8B-B14F-4D97-AF65-F5344CB8AC3E}">
        <p14:creationId xmlns:p14="http://schemas.microsoft.com/office/powerpoint/2010/main" val="246672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44668-B8B4-BC5D-F56B-B839CAA0C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6C366-6C2E-F41A-4346-0987FE802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2273B-6E8F-0014-AF13-FF8A0F46B7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7C2066-D143-48B5-D8CF-7559130EAE0B}"/>
              </a:ext>
            </a:extLst>
          </p:cNvPr>
          <p:cNvSpPr>
            <a:spLocks noGrp="1"/>
          </p:cNvSpPr>
          <p:nvPr>
            <p:ph type="sldNum" sz="quarter" idx="5"/>
          </p:nvPr>
        </p:nvSpPr>
        <p:spPr/>
        <p:txBody>
          <a:bodyPr/>
          <a:lstStyle/>
          <a:p>
            <a:fld id="{10895658-EA1F-4910-80AB-4DA76E167475}" type="slidenum">
              <a:rPr lang="en-US" smtClean="0"/>
              <a:t>53</a:t>
            </a:fld>
            <a:endParaRPr lang="en-US" dirty="0"/>
          </a:p>
        </p:txBody>
      </p:sp>
    </p:spTree>
    <p:extLst>
      <p:ext uri="{BB962C8B-B14F-4D97-AF65-F5344CB8AC3E}">
        <p14:creationId xmlns:p14="http://schemas.microsoft.com/office/powerpoint/2010/main" val="2658562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3AA33-5CB2-8CE1-40F2-D106EF9114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3EFD0-F6AB-ECA5-6A1D-5117F4A6C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3B085D-1307-EB73-F2B4-FFC81D8E01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C7C8545-E77F-47D5-F10A-DCAC316686C5}"/>
              </a:ext>
            </a:extLst>
          </p:cNvPr>
          <p:cNvSpPr>
            <a:spLocks noGrp="1"/>
          </p:cNvSpPr>
          <p:nvPr>
            <p:ph type="sldNum" sz="quarter" idx="5"/>
          </p:nvPr>
        </p:nvSpPr>
        <p:spPr/>
        <p:txBody>
          <a:bodyPr/>
          <a:lstStyle/>
          <a:p>
            <a:fld id="{10895658-EA1F-4910-80AB-4DA76E167475}" type="slidenum">
              <a:rPr lang="en-US" smtClean="0"/>
              <a:t>54</a:t>
            </a:fld>
            <a:endParaRPr lang="en-US" dirty="0"/>
          </a:p>
        </p:txBody>
      </p:sp>
    </p:spTree>
    <p:extLst>
      <p:ext uri="{BB962C8B-B14F-4D97-AF65-F5344CB8AC3E}">
        <p14:creationId xmlns:p14="http://schemas.microsoft.com/office/powerpoint/2010/main" val="1625463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AC75C-24BE-A20E-6B4A-5BD558249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71740-A0F2-95AC-6705-5BC71C7AB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1F823-1BD1-F087-4C08-4F2B42408C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2D9D10-A6D8-0FF5-705C-C60F4814A107}"/>
              </a:ext>
            </a:extLst>
          </p:cNvPr>
          <p:cNvSpPr>
            <a:spLocks noGrp="1"/>
          </p:cNvSpPr>
          <p:nvPr>
            <p:ph type="sldNum" sz="quarter" idx="5"/>
          </p:nvPr>
        </p:nvSpPr>
        <p:spPr/>
        <p:txBody>
          <a:bodyPr/>
          <a:lstStyle/>
          <a:p>
            <a:fld id="{10895658-EA1F-4910-80AB-4DA76E167475}" type="slidenum">
              <a:rPr lang="en-US" smtClean="0"/>
              <a:t>55</a:t>
            </a:fld>
            <a:endParaRPr lang="en-US" dirty="0"/>
          </a:p>
        </p:txBody>
      </p:sp>
    </p:spTree>
    <p:extLst>
      <p:ext uri="{BB962C8B-B14F-4D97-AF65-F5344CB8AC3E}">
        <p14:creationId xmlns:p14="http://schemas.microsoft.com/office/powerpoint/2010/main" val="30924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A6636-25AC-E41E-534C-92C0ED51C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159C8-B7C7-C279-8787-063BAEE6D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D9DF3-A352-8F2B-151F-67C320001E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062458-B8DF-A8CD-63FA-75282C418C44}"/>
              </a:ext>
            </a:extLst>
          </p:cNvPr>
          <p:cNvSpPr>
            <a:spLocks noGrp="1"/>
          </p:cNvSpPr>
          <p:nvPr>
            <p:ph type="sldNum" sz="quarter" idx="5"/>
          </p:nvPr>
        </p:nvSpPr>
        <p:spPr/>
        <p:txBody>
          <a:bodyPr/>
          <a:lstStyle/>
          <a:p>
            <a:fld id="{10895658-EA1F-4910-80AB-4DA76E167475}" type="slidenum">
              <a:rPr lang="en-US" smtClean="0"/>
              <a:t>56</a:t>
            </a:fld>
            <a:endParaRPr lang="en-US" dirty="0"/>
          </a:p>
        </p:txBody>
      </p:sp>
    </p:spTree>
    <p:extLst>
      <p:ext uri="{BB962C8B-B14F-4D97-AF65-F5344CB8AC3E}">
        <p14:creationId xmlns:p14="http://schemas.microsoft.com/office/powerpoint/2010/main" val="212104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2AB04-AE75-D953-1AF2-1F327E5C6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AE72D-58C7-BD7F-6605-F38F381809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2CC400-35E3-241D-AD88-839CF7CBFC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9140D1-18ED-0CD4-776A-081D76CB8C25}"/>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71969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12151-921C-CE7B-CBA7-DC8230E22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A24B2-23C9-02FB-8840-F8455C3AA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1044C1-0655-0E88-BC63-B325E5E82D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E63B49-FB45-0DA9-F405-C49658CA907A}"/>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40641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630D4-F652-85A1-531E-48366051A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E5C66-5656-6F77-21C3-B23D6FB82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14C2B-0290-8F15-3B62-949E3FE8E9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6F00E7-70A3-B515-C4DF-02438E1A95E8}"/>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305235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9345B-5BD0-1BC0-E964-5A1C7A7BC2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14846-365C-53D3-BD66-FCE82217B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341BB-9EC1-37C3-C4ED-FE17AE5CDC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68A794-BD95-1A1B-6F3B-AED00E164A05}"/>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6820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5FBC1-814D-9130-E2C6-5F375D799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ECA57C-D4F4-D2D8-E390-2D9548841C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DC2746-A4D9-9BAF-1B51-D05F81C0EA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EFFF94-0887-018C-C96D-301DF3271445}"/>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572247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7.svg"/><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pic>
        <p:nvPicPr>
          <p:cNvPr id="4" name="Picture 3" descr="A light bulb with a lightning bolt in the middle&#10;&#10;Description automatically generated">
            <a:extLst>
              <a:ext uri="{FF2B5EF4-FFF2-40B4-BE49-F238E27FC236}">
                <a16:creationId xmlns:a16="http://schemas.microsoft.com/office/drawing/2014/main" id="{786F653A-386C-6B97-F20F-EF56838E8191}"/>
              </a:ext>
            </a:extLst>
          </p:cNvPr>
          <p:cNvPicPr>
            <a:picLocks noChangeAspect="1"/>
          </p:cNvPicPr>
          <p:nvPr userDrawn="1"/>
        </p:nvPicPr>
        <p:blipFill>
          <a:blip r:embed="rId6"/>
          <a:stretch>
            <a:fillRect/>
          </a:stretch>
        </p:blipFill>
        <p:spPr>
          <a:xfrm>
            <a:off x="10768757" y="81818"/>
            <a:ext cx="1604613" cy="1604613"/>
          </a:xfrm>
          <a:prstGeom prst="rect">
            <a:avLst/>
          </a:prstGeom>
        </p:spPr>
      </p:pic>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pic>
        <p:nvPicPr>
          <p:cNvPr id="7" name="Picture 6" descr="A light bulb with a lightning bolt in the middle&#10;&#10;Description automatically generated">
            <a:extLst>
              <a:ext uri="{FF2B5EF4-FFF2-40B4-BE49-F238E27FC236}">
                <a16:creationId xmlns:a16="http://schemas.microsoft.com/office/drawing/2014/main" id="{79EF7D0F-6C8C-B441-F9AE-FE698FD034A7}"/>
              </a:ext>
            </a:extLst>
          </p:cNvPr>
          <p:cNvPicPr>
            <a:picLocks noChangeAspect="1"/>
          </p:cNvPicPr>
          <p:nvPr userDrawn="1"/>
        </p:nvPicPr>
        <p:blipFill>
          <a:blip r:embed="rId15"/>
          <a:stretch>
            <a:fillRect/>
          </a:stretch>
        </p:blipFill>
        <p:spPr>
          <a:xfrm>
            <a:off x="10739787" y="5374656"/>
            <a:ext cx="1604613" cy="1604613"/>
          </a:xfrm>
          <a:prstGeom prst="rect">
            <a:avLst/>
          </a:prstGeom>
        </p:spPr>
      </p:pic>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hyperlink" Target="https://www.tinkercad.com/things/8TYXXfNC8gn/edite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5.tmp"/></Relationships>
</file>

<file path=ppt/slides/_rels/slide15.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70.jpeg"/></Relationships>
</file>

<file path=ppt/slides/_rels/slide23.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jpeg"/></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inkercad.com/things/dnWIl49yNDT/editel"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hyperlink" Target="https://www.tinkercad.com/things/hPtN13i1onI-jumpman/editel?returnTo=https%3A%2F%2Fwww.tinkercad.com%2Fdashboard%2Fdesigns%2Fcircuit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tinkercad.com/blog/official-guide-to-tinkercad-circuits"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hyperlink" Target="https://www.youtube.com/playlist?list=PLWNDWPAClRVqNUIuJylljkQfFSeIpuxUi" TargetMode="External"/><Relationship Id="rId5" Type="http://schemas.openxmlformats.org/officeDocument/2006/relationships/hyperlink" Target="https://docs.arduino.cc/arduino-cloud/guides/overview/" TargetMode="External"/><Relationship Id="rId4" Type="http://schemas.openxmlformats.org/officeDocument/2006/relationships/hyperlink" Target="https://www.youtube.com/playlist?list=PLWNDWPAClRVoIZzsX-SkR5Br0_ZtRscxZ"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9.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7F960-67E9-7D6A-53EB-D7377D3ECC2B}"/>
            </a:ext>
          </a:extLst>
        </p:cNvPr>
        <p:cNvGrpSpPr/>
        <p:nvPr/>
      </p:nvGrpSpPr>
      <p:grpSpPr>
        <a:xfrm>
          <a:off x="0" y="0"/>
          <a:ext cx="0" cy="0"/>
          <a:chOff x="0" y="0"/>
          <a:chExt cx="0" cy="0"/>
        </a:xfrm>
      </p:grpSpPr>
      <p:sp>
        <p:nvSpPr>
          <p:cNvPr id="6" name="Slide Number Placeholder 5" hidden="1">
            <a:extLst>
              <a:ext uri="{FF2B5EF4-FFF2-40B4-BE49-F238E27FC236}">
                <a16:creationId xmlns:a16="http://schemas.microsoft.com/office/drawing/2014/main" id="{63C97813-EBCC-A2B4-A5F2-C071CC6CEA70}"/>
              </a:ext>
            </a:extLst>
          </p:cNvPr>
          <p:cNvSpPr>
            <a:spLocks noGrp="1"/>
          </p:cNvSpPr>
          <p:nvPr>
            <p:ph type="sldNum" sz="quarter" idx="4294967295"/>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a:t>
            </a:fld>
            <a:endParaRPr lang="en-US"/>
          </a:p>
        </p:txBody>
      </p:sp>
      <p:sp>
        <p:nvSpPr>
          <p:cNvPr id="2" name="Rectangle 1">
            <a:extLst>
              <a:ext uri="{FF2B5EF4-FFF2-40B4-BE49-F238E27FC236}">
                <a16:creationId xmlns:a16="http://schemas.microsoft.com/office/drawing/2014/main" id="{D99202E8-35E5-C810-5E76-6ED525D33F7E}"/>
              </a:ext>
            </a:extLst>
          </p:cNvPr>
          <p:cNvSpPr/>
          <p:nvPr/>
        </p:nvSpPr>
        <p:spPr>
          <a:xfrm>
            <a:off x="11126612" y="299802"/>
            <a:ext cx="779488" cy="1484027"/>
          </a:xfrm>
          <a:prstGeom prst="rect">
            <a:avLst/>
          </a:prstGeom>
          <a:solidFill>
            <a:srgbClr val="385E88"/>
          </a:solidFill>
          <a:ln>
            <a:solidFill>
              <a:srgbClr val="385E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8E11EABE-3FA0-E740-CFE5-A241EF108922}"/>
              </a:ext>
            </a:extLst>
          </p:cNvPr>
          <p:cNvSpPr>
            <a:spLocks noGrp="1"/>
          </p:cNvSpPr>
          <p:nvPr>
            <p:ph type="ctrTitle"/>
          </p:nvPr>
        </p:nvSpPr>
        <p:spPr/>
        <p:txBody>
          <a:bodyPr/>
          <a:lstStyle/>
          <a:p>
            <a:r>
              <a:rPr lang="en-US" dirty="0"/>
              <a:t>Sparkonics</a:t>
            </a:r>
            <a:br>
              <a:rPr lang="en-US" dirty="0"/>
            </a:br>
            <a:r>
              <a:rPr lang="en-US" dirty="0"/>
              <a:t>Session 1</a:t>
            </a:r>
            <a:br>
              <a:rPr lang="en-US" dirty="0"/>
            </a:br>
            <a:r>
              <a:rPr lang="en-US" dirty="0" err="1"/>
              <a:t>tinkercad</a:t>
            </a:r>
            <a:r>
              <a:rPr lang="en-US" dirty="0"/>
              <a:t> &amp;</a:t>
            </a:r>
            <a:br>
              <a:rPr lang="en-US" dirty="0"/>
            </a:br>
            <a:r>
              <a:rPr lang="en-US" dirty="0"/>
              <a:t>Sensors</a:t>
            </a:r>
          </a:p>
        </p:txBody>
      </p:sp>
    </p:spTree>
    <p:extLst>
      <p:ext uri="{BB962C8B-B14F-4D97-AF65-F5344CB8AC3E}">
        <p14:creationId xmlns:p14="http://schemas.microsoft.com/office/powerpoint/2010/main" val="900270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79C9F-753C-A2FB-FCB2-AD10991F2E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0852911-9A03-C4BE-450C-7B168CA9AB2F}"/>
              </a:ext>
            </a:extLst>
          </p:cNvPr>
          <p:cNvPicPr>
            <a:picLocks noChangeAspect="1"/>
          </p:cNvPicPr>
          <p:nvPr/>
        </p:nvPicPr>
        <p:blipFill>
          <a:blip r:embed="rId3"/>
          <a:stretch>
            <a:fillRect/>
          </a:stretch>
        </p:blipFill>
        <p:spPr>
          <a:xfrm>
            <a:off x="1155782" y="1128251"/>
            <a:ext cx="9638821" cy="4601498"/>
          </a:xfrm>
          <a:prstGeom prst="rect">
            <a:avLst/>
          </a:prstGeom>
        </p:spPr>
      </p:pic>
      <p:sp>
        <p:nvSpPr>
          <p:cNvPr id="5" name="TextBox 4">
            <a:extLst>
              <a:ext uri="{FF2B5EF4-FFF2-40B4-BE49-F238E27FC236}">
                <a16:creationId xmlns:a16="http://schemas.microsoft.com/office/drawing/2014/main" id="{04AAFA90-7CCE-F868-F230-E1E3936A93A4}"/>
              </a:ext>
            </a:extLst>
          </p:cNvPr>
          <p:cNvSpPr txBox="1"/>
          <p:nvPr/>
        </p:nvSpPr>
        <p:spPr>
          <a:xfrm>
            <a:off x="1155782" y="5864941"/>
            <a:ext cx="914400" cy="369332"/>
          </a:xfrm>
          <a:prstGeom prst="rect">
            <a:avLst/>
          </a:prstGeom>
          <a:noFill/>
        </p:spPr>
        <p:txBody>
          <a:bodyPr wrap="square" rtlCol="0">
            <a:spAutoFit/>
          </a:bodyPr>
          <a:lstStyle/>
          <a:p>
            <a:r>
              <a:rPr lang="en-US" dirty="0">
                <a:hlinkClick r:id="rId4"/>
              </a:rPr>
              <a:t>Circuit</a:t>
            </a:r>
            <a:endParaRPr lang="en-US" dirty="0"/>
          </a:p>
        </p:txBody>
      </p:sp>
    </p:spTree>
    <p:extLst>
      <p:ext uri="{BB962C8B-B14F-4D97-AF65-F5344CB8AC3E}">
        <p14:creationId xmlns:p14="http://schemas.microsoft.com/office/powerpoint/2010/main" val="948720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29789" y="899204"/>
            <a:ext cx="6594768" cy="3445329"/>
          </a:xfrm>
        </p:spPr>
        <p:txBody>
          <a:bodyPr vert="horz" lIns="91440" tIns="45720" rIns="91440" bIns="45720" rtlCol="0" anchor="b">
            <a:normAutofit/>
          </a:bodyPr>
          <a:lstStyle/>
          <a:p>
            <a:r>
              <a:rPr lang="en-US" b="1" kern="1200" cap="all" baseline="0">
                <a:latin typeface="+mj-lt"/>
                <a:ea typeface="+mj-ea"/>
                <a:cs typeface="+mj-cs"/>
              </a:rPr>
              <a:t>Exploring the World of Sensors</a:t>
            </a:r>
            <a:br>
              <a:rPr lang="en-US" b="1" kern="1200" cap="all" baseline="0">
                <a:latin typeface="+mj-lt"/>
                <a:ea typeface="+mj-ea"/>
                <a:cs typeface="+mj-cs"/>
              </a:rPr>
            </a:br>
            <a:endParaRPr lang="en-US" b="1" kern="1200" cap="all" baseline="0" dirty="0">
              <a:latin typeface="+mj-lt"/>
              <a:ea typeface="+mj-ea"/>
              <a:cs typeface="+mj-cs"/>
            </a:endParaRPr>
          </a:p>
        </p:txBody>
      </p:sp>
      <p:sp>
        <p:nvSpPr>
          <p:cNvPr id="4" name="TextBox 3">
            <a:extLst>
              <a:ext uri="{FF2B5EF4-FFF2-40B4-BE49-F238E27FC236}">
                <a16:creationId xmlns:a16="http://schemas.microsoft.com/office/drawing/2014/main" id="{DE256A9C-FE78-F482-2631-EAD896304C8B}"/>
              </a:ext>
            </a:extLst>
          </p:cNvPr>
          <p:cNvSpPr txBox="1"/>
          <p:nvPr/>
        </p:nvSpPr>
        <p:spPr>
          <a:xfrm>
            <a:off x="4829789" y="3884239"/>
            <a:ext cx="6594768" cy="1951523"/>
          </a:xfrm>
          <a:prstGeom prst="rect">
            <a:avLst/>
          </a:prstGeom>
        </p:spPr>
        <p:txBody>
          <a:bodyPr vert="horz" lIns="91440" tIns="45720" rIns="91440" bIns="45720" rtlCol="0">
            <a:normAutofit/>
          </a:bodyPr>
          <a:lstStyle/>
          <a:p>
            <a:pPr>
              <a:lnSpc>
                <a:spcPct val="150000"/>
              </a:lnSpc>
              <a:spcAft>
                <a:spcPts val="1200"/>
              </a:spcAft>
            </a:pPr>
            <a:r>
              <a:rPr lang="en-US" sz="2400" kern="1200" dirty="0">
                <a:solidFill>
                  <a:schemeClr val="tx2"/>
                </a:solidFill>
                <a:latin typeface="+mn-lt"/>
                <a:ea typeface="+mn-ea"/>
                <a:cs typeface="+mn-cs"/>
              </a:rPr>
              <a:t>Sensors are revolutionizing how we interact with the world. From smartphones to smart homes, these tiny devices play a big role.</a:t>
            </a:r>
          </a:p>
        </p:txBody>
      </p:sp>
      <p:pic>
        <p:nvPicPr>
          <p:cNvPr id="5" name="Image 0" descr="A close up of a circuit board&#10;&#10;Description automatically generated">
            <a:extLst>
              <a:ext uri="{FF2B5EF4-FFF2-40B4-BE49-F238E27FC236}">
                <a16:creationId xmlns:a16="http://schemas.microsoft.com/office/drawing/2014/main" id="{FACF2B26-F26E-406C-D29D-3371D8CACBF9}"/>
              </a:ext>
            </a:extLst>
          </p:cNvPr>
          <p:cNvPicPr>
            <a:picLocks noGrp="1" noChangeAspect="1"/>
          </p:cNvPicPr>
          <p:nvPr>
            <p:ph type="pic" sz="quarter" idx="13"/>
          </p:nvPr>
        </p:nvPicPr>
        <p:blipFill>
          <a:blip r:embed="rId3"/>
          <a:srcRect t="161" r="-2" b="-2"/>
          <a:stretch/>
        </p:blipFill>
        <p:spPr>
          <a:xfrm>
            <a:off x="20" y="-2"/>
            <a:ext cx="4076098" cy="6858001"/>
          </a:xfrm>
          <a:prstGeom prst="rect">
            <a:avLst/>
          </a:prstGeom>
          <a:noFill/>
        </p:spPr>
      </p:pic>
      <p:pic>
        <p:nvPicPr>
          <p:cNvPr id="8" name="Picture 7" descr="A close up of a logo&#10;&#10;Description automatically generated">
            <a:extLst>
              <a:ext uri="{FF2B5EF4-FFF2-40B4-BE49-F238E27FC236}">
                <a16:creationId xmlns:a16="http://schemas.microsoft.com/office/drawing/2014/main" id="{E06F1117-2D99-4B4E-6AF6-539112B170FF}"/>
              </a:ext>
            </a:extLst>
          </p:cNvPr>
          <p:cNvPicPr>
            <a:picLocks noChangeAspect="1"/>
          </p:cNvPicPr>
          <p:nvPr/>
        </p:nvPicPr>
        <p:blipFill>
          <a:blip r:embed="rId4"/>
          <a:stretch>
            <a:fillRect/>
          </a:stretch>
        </p:blipFill>
        <p:spPr>
          <a:xfrm>
            <a:off x="5021768" y="208239"/>
            <a:ext cx="5864374" cy="1617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42425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F299810-AF2E-6455-6CC2-35CD50AC30D1}"/>
              </a:ext>
            </a:extLst>
          </p:cNvPr>
          <p:cNvSpPr>
            <a:spLocks noGrp="1"/>
          </p:cNvSpPr>
          <p:nvPr>
            <p:ph type="title"/>
          </p:nvPr>
        </p:nvSpPr>
        <p:spPr>
          <a:xfrm>
            <a:off x="762000" y="321148"/>
            <a:ext cx="10668000" cy="1325563"/>
          </a:xfrm>
        </p:spPr>
        <p:txBody>
          <a:bodyPr>
            <a:normAutofit/>
          </a:bodyPr>
          <a:lstStyle/>
          <a:p>
            <a:r>
              <a:rPr lang="en-US" sz="3600" b="1" i="0" dirty="0"/>
              <a:t>1. Accelerometer</a:t>
            </a:r>
            <a:br>
              <a:rPr lang="en-US" sz="3600" dirty="0"/>
            </a:br>
            <a:endParaRPr lang="en-US" sz="3600"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graphicFrame>
        <p:nvGraphicFramePr>
          <p:cNvPr id="8" name="Content Placeholder 2">
            <a:extLst>
              <a:ext uri="{FF2B5EF4-FFF2-40B4-BE49-F238E27FC236}">
                <a16:creationId xmlns:a16="http://schemas.microsoft.com/office/drawing/2014/main" id="{69B211DC-13EF-134C-10E9-2B7C879DAE20}"/>
              </a:ext>
            </a:extLst>
          </p:cNvPr>
          <p:cNvGraphicFramePr>
            <a:graphicFrameLocks noGrp="1"/>
          </p:cNvGraphicFramePr>
          <p:nvPr>
            <p:ph type="tbl" sz="quarter" idx="14"/>
            <p:extLst>
              <p:ext uri="{D42A27DB-BD31-4B8C-83A1-F6EECF244321}">
                <p14:modId xmlns:p14="http://schemas.microsoft.com/office/powerpoint/2010/main" val="176921778"/>
              </p:ext>
            </p:extLst>
          </p:nvPr>
        </p:nvGraphicFramePr>
        <p:xfrm>
          <a:off x="3692236" y="1447801"/>
          <a:ext cx="8284611" cy="5202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ow to Choose an Accelerometer">
            <a:extLst>
              <a:ext uri="{FF2B5EF4-FFF2-40B4-BE49-F238E27FC236}">
                <a16:creationId xmlns:a16="http://schemas.microsoft.com/office/drawing/2014/main" id="{4E88BAC3-9C8D-5944-BC00-E367E7BDBA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36" y="2447364"/>
            <a:ext cx="3343835" cy="334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7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202CF-A7F1-CDDB-345F-53F944CA4436}"/>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761242E3-61F7-B8E1-C157-05163FED81B6}"/>
              </a:ext>
            </a:extLst>
          </p:cNvPr>
          <p:cNvSpPr>
            <a:spLocks noGrp="1"/>
          </p:cNvSpPr>
          <p:nvPr>
            <p:ph type="title"/>
          </p:nvPr>
        </p:nvSpPr>
        <p:spPr>
          <a:xfrm>
            <a:off x="671945" y="328077"/>
            <a:ext cx="10668000" cy="704088"/>
          </a:xfrm>
        </p:spPr>
        <p:txBody>
          <a:bodyPr>
            <a:noAutofit/>
          </a:bodyPr>
          <a:lstStyle/>
          <a:p>
            <a:r>
              <a:rPr lang="en-IN" sz="3600" b="1" i="0" u="none" strike="noStrike" dirty="0">
                <a:effectLst/>
                <a:latin typeface="Arial" panose="020B0604020202020204" pitchFamily="34" charset="0"/>
              </a:rPr>
              <a:t>2. Gyroscope</a:t>
            </a:r>
            <a:br>
              <a:rPr lang="en-IN" sz="3600" b="1" dirty="0">
                <a:effectLst/>
              </a:rPr>
            </a:br>
            <a:endParaRPr lang="en-US" sz="3600" dirty="0"/>
          </a:p>
        </p:txBody>
      </p:sp>
      <p:sp>
        <p:nvSpPr>
          <p:cNvPr id="6" name="Slide Number Placeholder 5">
            <a:extLst>
              <a:ext uri="{FF2B5EF4-FFF2-40B4-BE49-F238E27FC236}">
                <a16:creationId xmlns:a16="http://schemas.microsoft.com/office/drawing/2014/main" id="{E605F16C-76EB-CA17-289A-B224FF3AB5B5}"/>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graphicFrame>
        <p:nvGraphicFramePr>
          <p:cNvPr id="8" name="Content Placeholder 2">
            <a:extLst>
              <a:ext uri="{FF2B5EF4-FFF2-40B4-BE49-F238E27FC236}">
                <a16:creationId xmlns:a16="http://schemas.microsoft.com/office/drawing/2014/main" id="{649D2B06-8BEF-AD2B-2CA0-57F2D6C88464}"/>
              </a:ext>
            </a:extLst>
          </p:cNvPr>
          <p:cNvGraphicFramePr>
            <a:graphicFrameLocks noGrp="1"/>
          </p:cNvGraphicFramePr>
          <p:nvPr>
            <p:ph type="tbl" sz="quarter" idx="14"/>
            <p:extLst>
              <p:ext uri="{D42A27DB-BD31-4B8C-83A1-F6EECF244321}">
                <p14:modId xmlns:p14="http://schemas.microsoft.com/office/powerpoint/2010/main" val="2770404984"/>
              </p:ext>
            </p:extLst>
          </p:nvPr>
        </p:nvGraphicFramePr>
        <p:xfrm>
          <a:off x="3297382" y="1184563"/>
          <a:ext cx="8679465" cy="5422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Gyro Sensors | Technology | Epson">
            <a:extLst>
              <a:ext uri="{FF2B5EF4-FFF2-40B4-BE49-F238E27FC236}">
                <a16:creationId xmlns:a16="http://schemas.microsoft.com/office/drawing/2014/main" id="{270A718A-1CBA-E0C9-2CE0-2110344CF5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47" y="2123848"/>
            <a:ext cx="4494693" cy="299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4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55ADD-55A2-13DA-408A-64F640D1C6F8}"/>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31B0B6E-005F-3798-2D47-5192ED9FFA0B}"/>
              </a:ext>
            </a:extLst>
          </p:cNvPr>
          <p:cNvSpPr>
            <a:spLocks noGrp="1"/>
          </p:cNvSpPr>
          <p:nvPr>
            <p:ph type="title"/>
          </p:nvPr>
        </p:nvSpPr>
        <p:spPr>
          <a:xfrm>
            <a:off x="528775" y="328613"/>
            <a:ext cx="10668000" cy="1325563"/>
          </a:xfrm>
        </p:spPr>
        <p:txBody>
          <a:bodyPr vert="horz" lIns="91440" tIns="45720" rIns="91440" bIns="45720" rtlCol="0" anchor="t" anchorCtr="0">
            <a:normAutofit/>
          </a:bodyPr>
          <a:lstStyle/>
          <a:p>
            <a:r>
              <a:rPr lang="en-US" sz="2800" b="1" i="0" u="none" strike="noStrike" kern="1200" cap="all" baseline="0" dirty="0">
                <a:effectLst/>
                <a:latin typeface="+mj-lt"/>
                <a:ea typeface="+mj-ea"/>
                <a:cs typeface="+mj-cs"/>
              </a:rPr>
              <a:t>3. EMG (Electromyography) Sensor</a:t>
            </a:r>
            <a:br>
              <a:rPr lang="en-US" sz="2800" b="1" kern="1200" cap="all" baseline="0" dirty="0">
                <a:effectLst/>
                <a:latin typeface="+mj-lt"/>
                <a:ea typeface="+mj-ea"/>
                <a:cs typeface="+mj-cs"/>
              </a:rPr>
            </a:br>
            <a:endParaRPr lang="en-US" sz="2800" b="1" kern="1200" cap="all" baseline="0" dirty="0">
              <a:latin typeface="+mj-lt"/>
              <a:ea typeface="+mj-ea"/>
              <a:cs typeface="+mj-cs"/>
            </a:endParaRPr>
          </a:p>
        </p:txBody>
      </p:sp>
      <p:sp>
        <p:nvSpPr>
          <p:cNvPr id="6" name="Slide Number Placeholder 5">
            <a:extLst>
              <a:ext uri="{FF2B5EF4-FFF2-40B4-BE49-F238E27FC236}">
                <a16:creationId xmlns:a16="http://schemas.microsoft.com/office/drawing/2014/main" id="{3F785CA7-E812-9EFB-6F47-6DA03C8682A8}"/>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14</a:t>
            </a:fld>
            <a:endParaRPr lang="en-US"/>
          </a:p>
        </p:txBody>
      </p:sp>
      <p:graphicFrame>
        <p:nvGraphicFramePr>
          <p:cNvPr id="14" name="TextBox 4">
            <a:extLst>
              <a:ext uri="{FF2B5EF4-FFF2-40B4-BE49-F238E27FC236}">
                <a16:creationId xmlns:a16="http://schemas.microsoft.com/office/drawing/2014/main" id="{F7DE5FE5-13C2-52CE-4102-947037BF4F22}"/>
              </a:ext>
            </a:extLst>
          </p:cNvPr>
          <p:cNvGraphicFramePr/>
          <p:nvPr>
            <p:extLst>
              <p:ext uri="{D42A27DB-BD31-4B8C-83A1-F6EECF244321}">
                <p14:modId xmlns:p14="http://schemas.microsoft.com/office/powerpoint/2010/main" val="3078424966"/>
              </p:ext>
            </p:extLst>
          </p:nvPr>
        </p:nvGraphicFramePr>
        <p:xfrm>
          <a:off x="5338453" y="1364673"/>
          <a:ext cx="6188529" cy="4312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EMG sensor and electrodes used in the experiments. The image ...">
            <a:extLst>
              <a:ext uri="{FF2B5EF4-FFF2-40B4-BE49-F238E27FC236}">
                <a16:creationId xmlns:a16="http://schemas.microsoft.com/office/drawing/2014/main" id="{D57E2642-4284-9EE3-FBA4-06764F6522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6556" y="1214618"/>
            <a:ext cx="2802490" cy="24508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hand with a fist in the air&#10;&#10;Description automatically generated">
            <a:extLst>
              <a:ext uri="{FF2B5EF4-FFF2-40B4-BE49-F238E27FC236}">
                <a16:creationId xmlns:a16="http://schemas.microsoft.com/office/drawing/2014/main" id="{1A822C56-9EEE-324F-180E-C0D86B7BFF2B}"/>
              </a:ext>
            </a:extLst>
          </p:cNvPr>
          <p:cNvPicPr>
            <a:picLocks noChangeAspect="1"/>
          </p:cNvPicPr>
          <p:nvPr/>
        </p:nvPicPr>
        <p:blipFill>
          <a:blip r:embed="rId9"/>
          <a:stretch>
            <a:fillRect/>
          </a:stretch>
        </p:blipFill>
        <p:spPr>
          <a:xfrm>
            <a:off x="1093997" y="3995317"/>
            <a:ext cx="3327608" cy="2205451"/>
          </a:xfrm>
          <a:prstGeom prst="rect">
            <a:avLst/>
          </a:prstGeom>
        </p:spPr>
      </p:pic>
    </p:spTree>
    <p:extLst>
      <p:ext uri="{BB962C8B-B14F-4D97-AF65-F5344CB8AC3E}">
        <p14:creationId xmlns:p14="http://schemas.microsoft.com/office/powerpoint/2010/main" val="986168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1119-CC3B-8AFD-2E23-6D6AFD18DD2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458E6A11-90EF-74BB-701B-24683FB9D72A}"/>
              </a:ext>
            </a:extLst>
          </p:cNvPr>
          <p:cNvSpPr>
            <a:spLocks noGrp="1"/>
          </p:cNvSpPr>
          <p:nvPr>
            <p:ph type="title"/>
          </p:nvPr>
        </p:nvSpPr>
        <p:spPr>
          <a:xfrm>
            <a:off x="762000" y="896112"/>
            <a:ext cx="10668000" cy="1325563"/>
          </a:xfrm>
        </p:spPr>
        <p:txBody>
          <a:bodyPr vert="horz" lIns="91440" tIns="45720" rIns="91440" bIns="45720" rtlCol="0" anchor="t" anchorCtr="0">
            <a:normAutofit/>
          </a:bodyPr>
          <a:lstStyle/>
          <a:p>
            <a:r>
              <a:rPr lang="en-US" sz="2800" b="1" i="0" u="none" strike="noStrike" kern="1200" cap="all" baseline="0" dirty="0">
                <a:effectLst/>
                <a:latin typeface="+mj-lt"/>
                <a:ea typeface="+mj-ea"/>
                <a:cs typeface="+mj-cs"/>
              </a:rPr>
              <a:t>4. ECG (Electrocardiogram) Sensor</a:t>
            </a:r>
            <a:br>
              <a:rPr lang="en-US" sz="2800" b="1" kern="1200" cap="all" baseline="0" dirty="0">
                <a:effectLst/>
                <a:latin typeface="+mj-lt"/>
                <a:ea typeface="+mj-ea"/>
                <a:cs typeface="+mj-cs"/>
              </a:rPr>
            </a:br>
            <a:endParaRPr lang="en-US" sz="2800" b="1" kern="1200" cap="all" baseline="0" dirty="0">
              <a:latin typeface="+mj-lt"/>
              <a:ea typeface="+mj-ea"/>
              <a:cs typeface="+mj-cs"/>
            </a:endParaRPr>
          </a:p>
        </p:txBody>
      </p:sp>
      <p:sp>
        <p:nvSpPr>
          <p:cNvPr id="6" name="Slide Number Placeholder 5">
            <a:extLst>
              <a:ext uri="{FF2B5EF4-FFF2-40B4-BE49-F238E27FC236}">
                <a16:creationId xmlns:a16="http://schemas.microsoft.com/office/drawing/2014/main" id="{590707B3-5F80-3062-5672-14A66EC152C2}"/>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15</a:t>
            </a:fld>
            <a:endParaRPr lang="en-US"/>
          </a:p>
        </p:txBody>
      </p:sp>
      <p:graphicFrame>
        <p:nvGraphicFramePr>
          <p:cNvPr id="16" name="TextBox 4">
            <a:extLst>
              <a:ext uri="{FF2B5EF4-FFF2-40B4-BE49-F238E27FC236}">
                <a16:creationId xmlns:a16="http://schemas.microsoft.com/office/drawing/2014/main" id="{86712747-EC02-5A1D-4001-ED72B745A413}"/>
              </a:ext>
            </a:extLst>
          </p:cNvPr>
          <p:cNvGraphicFramePr/>
          <p:nvPr>
            <p:extLst>
              <p:ext uri="{D42A27DB-BD31-4B8C-83A1-F6EECF244321}">
                <p14:modId xmlns:p14="http://schemas.microsoft.com/office/powerpoint/2010/main" val="2761251524"/>
              </p:ext>
            </p:extLst>
          </p:nvPr>
        </p:nvGraphicFramePr>
        <p:xfrm>
          <a:off x="5241471" y="2417763"/>
          <a:ext cx="6188529" cy="3736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AD8232 ECG Sensor Module">
            <a:extLst>
              <a:ext uri="{FF2B5EF4-FFF2-40B4-BE49-F238E27FC236}">
                <a16:creationId xmlns:a16="http://schemas.microsoft.com/office/drawing/2014/main" id="{0D7D83DC-9CB3-64D4-6DAE-60515A385A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581" y="2329566"/>
            <a:ext cx="4026783" cy="4026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941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3F94E-4B18-33D4-C1FE-98AA2068B5C0}"/>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48E2505D-1DC8-3E87-4A08-844802AD1064}"/>
              </a:ext>
            </a:extLst>
          </p:cNvPr>
          <p:cNvSpPr>
            <a:spLocks noGrp="1"/>
          </p:cNvSpPr>
          <p:nvPr>
            <p:ph type="title"/>
          </p:nvPr>
        </p:nvSpPr>
        <p:spPr>
          <a:xfrm>
            <a:off x="1552574" y="896111"/>
            <a:ext cx="9866540" cy="1358140"/>
          </a:xfrm>
        </p:spPr>
        <p:txBody>
          <a:bodyPr vert="horz" lIns="91440" tIns="45720" rIns="91440" bIns="45720" rtlCol="0" anchor="t" anchorCtr="0">
            <a:normAutofit/>
          </a:bodyPr>
          <a:lstStyle/>
          <a:p>
            <a:r>
              <a:rPr lang="en-US" sz="2800" b="1" i="0" u="none" strike="noStrike" kern="1200" cap="all" baseline="0" dirty="0">
                <a:effectLst/>
                <a:latin typeface="+mj-lt"/>
                <a:ea typeface="+mj-ea"/>
                <a:cs typeface="+mj-cs"/>
              </a:rPr>
              <a:t>5. EEG (Electroencephalography) Sensor</a:t>
            </a:r>
            <a:br>
              <a:rPr lang="en-US" sz="2800" b="1" kern="1200" cap="all" baseline="0" dirty="0">
                <a:effectLst/>
                <a:latin typeface="+mj-lt"/>
                <a:ea typeface="+mj-ea"/>
                <a:cs typeface="+mj-cs"/>
              </a:rPr>
            </a:br>
            <a:endParaRPr lang="en-US" sz="2800" b="1" kern="1200" cap="all" baseline="0" dirty="0">
              <a:latin typeface="+mj-lt"/>
              <a:ea typeface="+mj-ea"/>
              <a:cs typeface="+mj-cs"/>
            </a:endParaRPr>
          </a:p>
        </p:txBody>
      </p:sp>
      <p:sp>
        <p:nvSpPr>
          <p:cNvPr id="2" name="TextBox 1">
            <a:extLst>
              <a:ext uri="{FF2B5EF4-FFF2-40B4-BE49-F238E27FC236}">
                <a16:creationId xmlns:a16="http://schemas.microsoft.com/office/drawing/2014/main" id="{234727F8-0014-2951-682E-90C506CEDBB9}"/>
              </a:ext>
            </a:extLst>
          </p:cNvPr>
          <p:cNvSpPr txBox="1"/>
          <p:nvPr/>
        </p:nvSpPr>
        <p:spPr>
          <a:xfrm>
            <a:off x="1336964" y="2043546"/>
            <a:ext cx="6693563" cy="4074226"/>
          </a:xfrm>
          <a:prstGeom prst="rect">
            <a:avLst/>
          </a:prstGeom>
        </p:spPr>
        <p:txBody>
          <a:bodyPr vert="horz" lIns="91440" tIns="45720" rIns="91440" bIns="45720" rtlCol="0">
            <a:normAutofit/>
          </a:bodyPr>
          <a:lstStyle/>
          <a:p>
            <a:pPr fontAlgn="base">
              <a:spcAft>
                <a:spcPts val="600"/>
              </a:spcAft>
              <a:buFont typeface="Arial" panose="020B0604020202020204" pitchFamily="34" charset="0"/>
            </a:pPr>
            <a:r>
              <a:rPr lang="en-US" b="1" i="0" u="none" strike="noStrike" dirty="0">
                <a:solidFill>
                  <a:schemeClr val="bg1"/>
                </a:solidFill>
                <a:effectLst/>
              </a:rPr>
              <a:t>What It Does:</a:t>
            </a:r>
            <a:r>
              <a:rPr lang="en-US" b="0" i="0" u="none" strike="noStrike" dirty="0">
                <a:solidFill>
                  <a:schemeClr val="bg1"/>
                </a:solidFill>
                <a:effectLst/>
              </a:rPr>
              <a:t> Captures electrical activity in the brain.</a:t>
            </a:r>
          </a:p>
          <a:p>
            <a:pPr fontAlgn="base">
              <a:spcAft>
                <a:spcPts val="600"/>
              </a:spcAft>
              <a:buFont typeface="Arial" panose="020B0604020202020204" pitchFamily="34" charset="0"/>
            </a:pPr>
            <a:endParaRPr lang="en-US" b="0" i="0" u="none" strike="noStrike" dirty="0">
              <a:solidFill>
                <a:schemeClr val="bg1"/>
              </a:solidFill>
              <a:effectLst/>
            </a:endParaRPr>
          </a:p>
          <a:p>
            <a:pPr fontAlgn="base">
              <a:spcAft>
                <a:spcPts val="600"/>
              </a:spcAft>
              <a:buFont typeface="Arial" panose="020B0604020202020204" pitchFamily="34" charset="0"/>
            </a:pPr>
            <a:r>
              <a:rPr lang="en-US" b="1" i="0" u="none" strike="noStrike" dirty="0">
                <a:solidFill>
                  <a:schemeClr val="bg1"/>
                </a:solidFill>
                <a:effectLst/>
              </a:rPr>
              <a:t>Basic Principle:</a:t>
            </a:r>
            <a:r>
              <a:rPr lang="en-US" b="0" i="0" u="none" strike="noStrike" dirty="0">
                <a:solidFill>
                  <a:schemeClr val="bg1"/>
                </a:solidFill>
                <a:effectLst/>
              </a:rPr>
              <a:t> Detects voltage changes in the brain's neurons.</a:t>
            </a:r>
          </a:p>
          <a:p>
            <a:pPr fontAlgn="base">
              <a:spcAft>
                <a:spcPts val="600"/>
              </a:spcAft>
              <a:buFont typeface="Arial" panose="020B0604020202020204" pitchFamily="34" charset="0"/>
            </a:pPr>
            <a:endParaRPr lang="en-US" b="0" i="0" u="none" strike="noStrike" dirty="0">
              <a:solidFill>
                <a:schemeClr val="bg1"/>
              </a:solidFill>
              <a:effectLst/>
            </a:endParaRPr>
          </a:p>
          <a:p>
            <a:pPr fontAlgn="base">
              <a:spcAft>
                <a:spcPts val="600"/>
              </a:spcAft>
              <a:buFont typeface="Arial" panose="020B0604020202020204" pitchFamily="34" charset="0"/>
            </a:pPr>
            <a:r>
              <a:rPr lang="en-US" b="1" i="0" u="none" strike="noStrike" dirty="0">
                <a:solidFill>
                  <a:schemeClr val="bg1"/>
                </a:solidFill>
                <a:effectLst/>
              </a:rPr>
              <a:t>Imagine this in Action:</a:t>
            </a:r>
            <a:endParaRPr lang="en-US" b="0" i="0" u="none" strike="noStrike" dirty="0">
              <a:solidFill>
                <a:schemeClr val="bg1"/>
              </a:solidFill>
              <a:effectLst/>
            </a:endParaRPr>
          </a:p>
          <a:p>
            <a:pPr marL="0" lvl="1" fontAlgn="base">
              <a:spcAft>
                <a:spcPts val="600"/>
              </a:spcAft>
              <a:buFont typeface="Arial" panose="020B0604020202020204" pitchFamily="34" charset="0"/>
            </a:pPr>
            <a:r>
              <a:rPr lang="en-US" b="1" i="0" u="none" strike="noStrike" dirty="0">
                <a:solidFill>
                  <a:schemeClr val="bg1"/>
                </a:solidFill>
                <a:effectLst/>
              </a:rPr>
              <a:t>Brain-Computer Interfaces</a:t>
            </a:r>
            <a:r>
              <a:rPr lang="en-US" b="0" i="0" u="none" strike="noStrike" dirty="0">
                <a:solidFill>
                  <a:schemeClr val="bg1"/>
                </a:solidFill>
                <a:effectLst/>
              </a:rPr>
              <a:t> allowing people to control devices just by thinking.</a:t>
            </a:r>
          </a:p>
          <a:p>
            <a:pPr marL="0" lvl="1" fontAlgn="base">
              <a:spcAft>
                <a:spcPts val="600"/>
              </a:spcAft>
              <a:buFont typeface="Arial" panose="020B0604020202020204" pitchFamily="34" charset="0"/>
            </a:pPr>
            <a:endParaRPr lang="en-US" b="0" i="0" u="none" strike="noStrike" dirty="0">
              <a:solidFill>
                <a:schemeClr val="bg1"/>
              </a:solidFill>
              <a:effectLst/>
            </a:endParaRPr>
          </a:p>
          <a:p>
            <a:pPr fontAlgn="base">
              <a:spcAft>
                <a:spcPts val="600"/>
              </a:spcAft>
              <a:buFont typeface="Arial" panose="020B0604020202020204" pitchFamily="34" charset="0"/>
            </a:pPr>
            <a:r>
              <a:rPr lang="en-US" b="1" i="0" u="none" strike="noStrike" dirty="0">
                <a:solidFill>
                  <a:schemeClr val="bg1"/>
                </a:solidFill>
                <a:effectLst/>
              </a:rPr>
              <a:t>Where You See It:</a:t>
            </a:r>
            <a:endParaRPr lang="en-US" b="0" i="0" u="none" strike="noStrike" dirty="0">
              <a:solidFill>
                <a:schemeClr val="bg1"/>
              </a:solidFill>
              <a:effectLst/>
            </a:endParaRPr>
          </a:p>
          <a:p>
            <a:pPr marL="0" lvl="1" fontAlgn="base">
              <a:spcAft>
                <a:spcPts val="600"/>
              </a:spcAft>
              <a:buFont typeface="Arial" panose="020B0604020202020204" pitchFamily="34" charset="0"/>
            </a:pPr>
            <a:r>
              <a:rPr lang="en-US" b="1" i="0" u="none" strike="noStrike" dirty="0">
                <a:solidFill>
                  <a:schemeClr val="bg1"/>
                </a:solidFill>
                <a:effectLst/>
              </a:rPr>
              <a:t>Neurological research</a:t>
            </a:r>
            <a:r>
              <a:rPr lang="en-US" b="0" i="0" u="none" strike="noStrike" dirty="0">
                <a:solidFill>
                  <a:schemeClr val="bg1"/>
                </a:solidFill>
                <a:effectLst/>
              </a:rPr>
              <a:t>, </a:t>
            </a:r>
            <a:r>
              <a:rPr lang="en-US" b="1" i="0" u="none" strike="noStrike" dirty="0">
                <a:solidFill>
                  <a:schemeClr val="bg1"/>
                </a:solidFill>
                <a:effectLst/>
              </a:rPr>
              <a:t>Epilepsy diagnosis</a:t>
            </a:r>
            <a:r>
              <a:rPr lang="en-US" b="0" i="0" u="none" strike="noStrike" dirty="0">
                <a:solidFill>
                  <a:schemeClr val="bg1"/>
                </a:solidFill>
                <a:effectLst/>
              </a:rPr>
              <a:t>, </a:t>
            </a:r>
            <a:r>
              <a:rPr lang="en-US" b="1" i="0" u="none" strike="noStrike" dirty="0">
                <a:solidFill>
                  <a:schemeClr val="bg1"/>
                </a:solidFill>
                <a:effectLst/>
              </a:rPr>
              <a:t>Cognitive neuroscience</a:t>
            </a:r>
            <a:r>
              <a:rPr lang="en-US" b="0" i="0" u="none" strike="noStrike" dirty="0">
                <a:solidFill>
                  <a:schemeClr val="bg1"/>
                </a:solidFill>
                <a:effectLst/>
              </a:rPr>
              <a:t> (understanding brain activity in real-time).</a:t>
            </a:r>
          </a:p>
        </p:txBody>
      </p:sp>
      <p:sp>
        <p:nvSpPr>
          <p:cNvPr id="6" name="Slide Number Placeholder 5">
            <a:extLst>
              <a:ext uri="{FF2B5EF4-FFF2-40B4-BE49-F238E27FC236}">
                <a16:creationId xmlns:a16="http://schemas.microsoft.com/office/drawing/2014/main" id="{5C16D344-A645-A7D5-8A1B-3D58AB702E18}"/>
              </a:ext>
            </a:extLst>
          </p:cNvPr>
          <p:cNvSpPr>
            <a:spLocks noGrp="1"/>
          </p:cNvSpPr>
          <p:nvPr>
            <p:ph type="sldNum" sz="quarter" idx="12"/>
          </p:nvPr>
        </p:nvSpPr>
        <p:spPr>
          <a:xfrm>
            <a:off x="1112329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16</a:t>
            </a:fld>
            <a:endParaRPr lang="en-US"/>
          </a:p>
        </p:txBody>
      </p:sp>
      <p:pic>
        <p:nvPicPr>
          <p:cNvPr id="3" name="Picture 2" descr="A head with wires on it&#10;&#10;Description automatically generated">
            <a:extLst>
              <a:ext uri="{FF2B5EF4-FFF2-40B4-BE49-F238E27FC236}">
                <a16:creationId xmlns:a16="http://schemas.microsoft.com/office/drawing/2014/main" id="{634668C6-0A2E-F926-E892-F7E82348D8A7}"/>
              </a:ext>
            </a:extLst>
          </p:cNvPr>
          <p:cNvPicPr>
            <a:picLocks noChangeAspect="1"/>
          </p:cNvPicPr>
          <p:nvPr/>
        </p:nvPicPr>
        <p:blipFill>
          <a:blip r:embed="rId3"/>
          <a:stretch>
            <a:fillRect/>
          </a:stretch>
        </p:blipFill>
        <p:spPr>
          <a:xfrm>
            <a:off x="8238584" y="1947955"/>
            <a:ext cx="3578001" cy="3678502"/>
          </a:xfrm>
          <a:prstGeom prst="rect">
            <a:avLst/>
          </a:prstGeom>
        </p:spPr>
      </p:pic>
    </p:spTree>
    <p:extLst>
      <p:ext uri="{BB962C8B-B14F-4D97-AF65-F5344CB8AC3E}">
        <p14:creationId xmlns:p14="http://schemas.microsoft.com/office/powerpoint/2010/main" val="1667018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4E761-9FA2-EE1C-D51F-3CA4EE0A39F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F3D97ABA-9900-4DDA-AC4D-5E63B74FC1FA}"/>
              </a:ext>
            </a:extLst>
          </p:cNvPr>
          <p:cNvSpPr>
            <a:spLocks noGrp="1"/>
          </p:cNvSpPr>
          <p:nvPr>
            <p:ph type="title"/>
          </p:nvPr>
        </p:nvSpPr>
        <p:spPr>
          <a:xfrm>
            <a:off x="771736" y="896112"/>
            <a:ext cx="9389288" cy="1362456"/>
          </a:xfrm>
        </p:spPr>
        <p:txBody>
          <a:bodyPr vert="horz" lIns="91440" tIns="45720" rIns="91440" bIns="45720" rtlCol="0" anchor="t" anchorCtr="0">
            <a:normAutofit/>
          </a:bodyPr>
          <a:lstStyle/>
          <a:p>
            <a:r>
              <a:rPr lang="en-US" sz="3100" b="1" i="0" u="none" strike="noStrike" kern="1200" cap="all" baseline="0" dirty="0">
                <a:effectLst/>
                <a:latin typeface="+mj-lt"/>
                <a:ea typeface="+mj-ea"/>
                <a:cs typeface="+mj-cs"/>
              </a:rPr>
              <a:t>6. Smoke Sensor</a:t>
            </a:r>
            <a:br>
              <a:rPr lang="en-US" sz="3100" b="1" kern="1200" cap="all" baseline="0" dirty="0">
                <a:effectLst/>
                <a:latin typeface="+mj-lt"/>
                <a:ea typeface="+mj-ea"/>
                <a:cs typeface="+mj-cs"/>
              </a:rPr>
            </a:br>
            <a:endParaRPr lang="en-US" sz="3100" b="1" kern="1200" cap="all" baseline="0" dirty="0">
              <a:latin typeface="+mj-lt"/>
              <a:ea typeface="+mj-ea"/>
              <a:cs typeface="+mj-cs"/>
            </a:endParaRPr>
          </a:p>
        </p:txBody>
      </p:sp>
      <p:sp>
        <p:nvSpPr>
          <p:cNvPr id="6" name="Slide Number Placeholder 5">
            <a:extLst>
              <a:ext uri="{FF2B5EF4-FFF2-40B4-BE49-F238E27FC236}">
                <a16:creationId xmlns:a16="http://schemas.microsoft.com/office/drawing/2014/main" id="{835FC30A-C3E9-4465-C5D7-3DF0BA7F173D}"/>
              </a:ext>
            </a:extLst>
          </p:cNvPr>
          <p:cNvSpPr>
            <a:spLocks noGrp="1"/>
          </p:cNvSpPr>
          <p:nvPr>
            <p:ph type="sldNum" sz="quarter" idx="12"/>
          </p:nvPr>
        </p:nvSpPr>
        <p:spPr>
          <a:xfrm>
            <a:off x="1112329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17</a:t>
            </a:fld>
            <a:endParaRPr lang="en-US"/>
          </a:p>
        </p:txBody>
      </p:sp>
      <p:pic>
        <p:nvPicPr>
          <p:cNvPr id="6146" name="Picture 2" descr="Smoke Detector">
            <a:extLst>
              <a:ext uri="{FF2B5EF4-FFF2-40B4-BE49-F238E27FC236}">
                <a16:creationId xmlns:a16="http://schemas.microsoft.com/office/drawing/2014/main" id="{32A941E4-65CB-7B77-D4BC-F4A86A562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 b="22369"/>
          <a:stretch/>
        </p:blipFill>
        <p:spPr bwMode="auto">
          <a:xfrm>
            <a:off x="460006" y="1974273"/>
            <a:ext cx="4515035" cy="3505200"/>
          </a:xfrm>
          <a:prstGeom prst="rect">
            <a:avLst/>
          </a:prstGeom>
          <a:solidFill>
            <a:srgbClr val="FFFFFF"/>
          </a:solidFill>
        </p:spPr>
      </p:pic>
      <p:sp>
        <p:nvSpPr>
          <p:cNvPr id="2" name="TextBox 1">
            <a:extLst>
              <a:ext uri="{FF2B5EF4-FFF2-40B4-BE49-F238E27FC236}">
                <a16:creationId xmlns:a16="http://schemas.microsoft.com/office/drawing/2014/main" id="{C5817E9F-A55A-76AA-6045-EF65F755F237}"/>
              </a:ext>
            </a:extLst>
          </p:cNvPr>
          <p:cNvSpPr txBox="1"/>
          <p:nvPr/>
        </p:nvSpPr>
        <p:spPr>
          <a:xfrm>
            <a:off x="5230091" y="1974273"/>
            <a:ext cx="5893204" cy="4121727"/>
          </a:xfrm>
          <a:prstGeom prst="rect">
            <a:avLst/>
          </a:prstGeom>
        </p:spPr>
        <p:txBody>
          <a:bodyPr vert="horz" lIns="91440" tIns="45720" rIns="91440" bIns="45720" rtlCol="0">
            <a:noAutofit/>
          </a:bodyPr>
          <a:lstStyle/>
          <a:p>
            <a:pPr fontAlgn="base">
              <a:lnSpc>
                <a:spcPts val="2000"/>
              </a:lnSpc>
              <a:spcAft>
                <a:spcPts val="1200"/>
              </a:spcAft>
              <a:buFont typeface="Arial" panose="020B0604020202020204" pitchFamily="34" charset="0"/>
            </a:pPr>
            <a:r>
              <a:rPr lang="en-US" sz="1400" b="1" i="0" u="none" strike="noStrike" dirty="0">
                <a:effectLst/>
              </a:rPr>
              <a:t>What It Does:</a:t>
            </a:r>
            <a:r>
              <a:rPr lang="en-US" sz="1400" b="0" i="0" u="none" strike="noStrike" dirty="0">
                <a:effectLst/>
              </a:rPr>
              <a:t> Detects smoke particles in the air to prevent fire hazards.</a:t>
            </a:r>
          </a:p>
          <a:p>
            <a:pPr fontAlgn="base">
              <a:lnSpc>
                <a:spcPts val="2000"/>
              </a:lnSpc>
              <a:spcAft>
                <a:spcPts val="1200"/>
              </a:spcAft>
              <a:buFont typeface="Arial" panose="020B0604020202020204" pitchFamily="34" charset="0"/>
            </a:pPr>
            <a:r>
              <a:rPr lang="en-US" sz="1400" b="1" i="0" u="none" strike="noStrike" dirty="0">
                <a:effectLst/>
              </a:rPr>
              <a:t>Basic Principle:</a:t>
            </a:r>
            <a:r>
              <a:rPr lang="en-US" sz="1400" b="0" i="0" u="none" strike="noStrike" dirty="0">
                <a:effectLst/>
              </a:rPr>
              <a:t> Uses </a:t>
            </a:r>
            <a:r>
              <a:rPr lang="en-US" sz="1400" b="1" i="0" u="none" strike="noStrike" dirty="0">
                <a:effectLst/>
              </a:rPr>
              <a:t>photoelectric</a:t>
            </a:r>
            <a:r>
              <a:rPr lang="en-US" sz="1400" b="0" i="0" u="none" strike="noStrike" dirty="0">
                <a:effectLst/>
              </a:rPr>
              <a:t> or </a:t>
            </a:r>
            <a:r>
              <a:rPr lang="en-US" sz="1400" b="1" i="0" u="none" strike="noStrike" dirty="0">
                <a:effectLst/>
              </a:rPr>
              <a:t>ionization</a:t>
            </a:r>
            <a:r>
              <a:rPr lang="en-US" sz="1400" b="0" i="0" u="none" strike="noStrike" dirty="0">
                <a:effectLst/>
              </a:rPr>
              <a:t> technology to detect smoke particles by measuring light scattering or current disruption.</a:t>
            </a:r>
          </a:p>
          <a:p>
            <a:pPr fontAlgn="base">
              <a:lnSpc>
                <a:spcPts val="2000"/>
              </a:lnSpc>
              <a:spcAft>
                <a:spcPts val="1200"/>
              </a:spcAft>
              <a:buFont typeface="Arial" panose="020B0604020202020204" pitchFamily="34" charset="0"/>
            </a:pPr>
            <a:r>
              <a:rPr lang="en-US" sz="1400" b="1" i="0" u="none" strike="noStrike" dirty="0">
                <a:effectLst/>
              </a:rPr>
              <a:t>Imagine this in Action:</a:t>
            </a:r>
            <a:endParaRPr lang="en-US" sz="1400" b="0" i="0" u="none" strike="noStrike" dirty="0">
              <a:effectLst/>
            </a:endParaRPr>
          </a:p>
          <a:p>
            <a:pPr marL="0" lvl="1" fontAlgn="base">
              <a:lnSpc>
                <a:spcPts val="2000"/>
              </a:lnSpc>
              <a:spcAft>
                <a:spcPts val="1200"/>
              </a:spcAft>
              <a:buFont typeface="Arial" panose="020B0604020202020204" pitchFamily="34" charset="0"/>
            </a:pPr>
            <a:r>
              <a:rPr lang="en-US" sz="1400" b="0" i="0" u="none" strike="noStrike" dirty="0">
                <a:effectLst/>
              </a:rPr>
              <a:t>Smoke detectors in your home or office that trigger alarms before you even notice danger.</a:t>
            </a:r>
          </a:p>
          <a:p>
            <a:pPr fontAlgn="base">
              <a:lnSpc>
                <a:spcPts val="2000"/>
              </a:lnSpc>
              <a:spcAft>
                <a:spcPts val="1200"/>
              </a:spcAft>
              <a:buFont typeface="Arial" panose="020B0604020202020204" pitchFamily="34" charset="0"/>
            </a:pPr>
            <a:r>
              <a:rPr lang="en-US" sz="1400" b="1" i="0" u="none" strike="noStrike" dirty="0">
                <a:effectLst/>
              </a:rPr>
              <a:t>Where You See It:</a:t>
            </a:r>
          </a:p>
          <a:p>
            <a:pPr fontAlgn="base">
              <a:lnSpc>
                <a:spcPts val="2000"/>
              </a:lnSpc>
              <a:spcAft>
                <a:spcPts val="1200"/>
              </a:spcAft>
              <a:buFont typeface="Arial" panose="020B0604020202020204" pitchFamily="34" charset="0"/>
            </a:pPr>
            <a:r>
              <a:rPr lang="en-US" sz="1400" b="1" i="0" u="none" strike="noStrike" dirty="0">
                <a:effectLst/>
              </a:rPr>
              <a:t>Fire alarms</a:t>
            </a:r>
            <a:r>
              <a:rPr lang="en-US" sz="1400" b="0" i="0" u="none" strike="noStrike" dirty="0">
                <a:effectLst/>
              </a:rPr>
              <a:t>, </a:t>
            </a:r>
            <a:r>
              <a:rPr lang="en-US" sz="1400" b="1" i="0" u="none" strike="noStrike" dirty="0">
                <a:effectLst/>
              </a:rPr>
              <a:t>Industrial safety systems</a:t>
            </a:r>
            <a:r>
              <a:rPr lang="en-US" sz="1400" b="0" i="0" u="none" strike="noStrike" dirty="0">
                <a:effectLst/>
              </a:rPr>
              <a:t>, </a:t>
            </a:r>
            <a:r>
              <a:rPr lang="en-US" sz="1400" b="1" i="0" u="none" strike="noStrike" dirty="0">
                <a:effectLst/>
              </a:rPr>
              <a:t>Smart homes</a:t>
            </a:r>
            <a:r>
              <a:rPr lang="en-US" sz="1400" b="0" i="0" u="none" strike="noStrike" dirty="0">
                <a:effectLst/>
              </a:rPr>
              <a:t>.</a:t>
            </a:r>
          </a:p>
          <a:p>
            <a:pPr fontAlgn="base">
              <a:lnSpc>
                <a:spcPts val="2000"/>
              </a:lnSpc>
              <a:spcAft>
                <a:spcPts val="1200"/>
              </a:spcAft>
              <a:buFont typeface="Arial" panose="020B0604020202020204" pitchFamily="34" charset="0"/>
            </a:pPr>
            <a:endParaRPr lang="en-US" sz="1400" b="0" i="0" u="none" strike="noStrike" dirty="0">
              <a:effectLst/>
            </a:endParaRPr>
          </a:p>
        </p:txBody>
      </p:sp>
    </p:spTree>
    <p:extLst>
      <p:ext uri="{BB962C8B-B14F-4D97-AF65-F5344CB8AC3E}">
        <p14:creationId xmlns:p14="http://schemas.microsoft.com/office/powerpoint/2010/main" val="945579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881CF-340F-F32C-4941-9F3259584117}"/>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06F89CE4-90CE-D444-D763-1136DF8487EC}"/>
              </a:ext>
            </a:extLst>
          </p:cNvPr>
          <p:cNvSpPr>
            <a:spLocks noGrp="1"/>
          </p:cNvSpPr>
          <p:nvPr>
            <p:ph type="title"/>
          </p:nvPr>
        </p:nvSpPr>
        <p:spPr>
          <a:xfrm>
            <a:off x="762000" y="896112"/>
            <a:ext cx="10668000" cy="1325563"/>
          </a:xfrm>
        </p:spPr>
        <p:txBody>
          <a:bodyPr vert="horz" lIns="91440" tIns="45720" rIns="91440" bIns="45720" rtlCol="0" anchor="t" anchorCtr="0">
            <a:normAutofit/>
          </a:bodyPr>
          <a:lstStyle/>
          <a:p>
            <a:r>
              <a:rPr lang="en-US" sz="3400" b="1" i="0" u="none" strike="noStrike" kern="1200" cap="all" baseline="0" dirty="0">
                <a:effectLst/>
                <a:latin typeface="+mj-lt"/>
                <a:ea typeface="+mj-ea"/>
                <a:cs typeface="+mj-cs"/>
              </a:rPr>
              <a:t>7. Soil Moisture Sensor</a:t>
            </a:r>
            <a:br>
              <a:rPr lang="en-US" sz="3400" b="1" kern="1200" cap="all" baseline="0" dirty="0">
                <a:effectLst/>
                <a:latin typeface="+mj-lt"/>
                <a:ea typeface="+mj-ea"/>
                <a:cs typeface="+mj-cs"/>
              </a:rPr>
            </a:br>
            <a:endParaRPr lang="en-US" sz="3400" b="1" kern="1200" cap="all" baseline="0" dirty="0">
              <a:latin typeface="+mj-lt"/>
              <a:ea typeface="+mj-ea"/>
              <a:cs typeface="+mj-cs"/>
            </a:endParaRPr>
          </a:p>
        </p:txBody>
      </p:sp>
      <p:sp>
        <p:nvSpPr>
          <p:cNvPr id="6" name="Slide Number Placeholder 5">
            <a:extLst>
              <a:ext uri="{FF2B5EF4-FFF2-40B4-BE49-F238E27FC236}">
                <a16:creationId xmlns:a16="http://schemas.microsoft.com/office/drawing/2014/main" id="{6794598F-DB91-7603-04C9-4ED7EF43887F}"/>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18</a:t>
            </a:fld>
            <a:endParaRPr lang="en-US"/>
          </a:p>
        </p:txBody>
      </p:sp>
      <p:graphicFrame>
        <p:nvGraphicFramePr>
          <p:cNvPr id="14" name="TextBox 1">
            <a:extLst>
              <a:ext uri="{FF2B5EF4-FFF2-40B4-BE49-F238E27FC236}">
                <a16:creationId xmlns:a16="http://schemas.microsoft.com/office/drawing/2014/main" id="{4949686C-A48F-8352-65F2-41EE04760335}"/>
              </a:ext>
            </a:extLst>
          </p:cNvPr>
          <p:cNvGraphicFramePr/>
          <p:nvPr>
            <p:extLst>
              <p:ext uri="{D42A27DB-BD31-4B8C-83A1-F6EECF244321}">
                <p14:modId xmlns:p14="http://schemas.microsoft.com/office/powerpoint/2010/main" val="1829009349"/>
              </p:ext>
            </p:extLst>
          </p:nvPr>
        </p:nvGraphicFramePr>
        <p:xfrm>
          <a:off x="4939145" y="1648691"/>
          <a:ext cx="7038110" cy="450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Picture of Soil Moisture Sensor | Download Scientific Diagram">
            <a:extLst>
              <a:ext uri="{FF2B5EF4-FFF2-40B4-BE49-F238E27FC236}">
                <a16:creationId xmlns:a16="http://schemas.microsoft.com/office/drawing/2014/main" id="{7EA1914A-DE0F-04E3-564C-DC0D7FD2BF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22" y="2221675"/>
            <a:ext cx="4443426" cy="337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24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60405-0403-32A5-A379-ACB36792422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A42346C9-0C28-2BB2-85D2-50EE4053C320}"/>
              </a:ext>
            </a:extLst>
          </p:cNvPr>
          <p:cNvSpPr>
            <a:spLocks noGrp="1"/>
          </p:cNvSpPr>
          <p:nvPr>
            <p:ph type="title"/>
          </p:nvPr>
        </p:nvSpPr>
        <p:spPr>
          <a:xfrm>
            <a:off x="762000" y="896112"/>
            <a:ext cx="10668000" cy="1325563"/>
          </a:xfrm>
        </p:spPr>
        <p:txBody>
          <a:bodyPr vert="horz" lIns="91440" tIns="45720" rIns="91440" bIns="45720" rtlCol="0" anchor="t" anchorCtr="0">
            <a:normAutofit/>
          </a:bodyPr>
          <a:lstStyle/>
          <a:p>
            <a:r>
              <a:rPr lang="en-US" sz="3400" b="1" i="0" u="none" strike="noStrike" kern="1200" cap="all" baseline="0" dirty="0">
                <a:effectLst/>
                <a:latin typeface="+mj-lt"/>
                <a:ea typeface="+mj-ea"/>
                <a:cs typeface="+mj-cs"/>
              </a:rPr>
              <a:t>8. Rain Sensor</a:t>
            </a:r>
            <a:br>
              <a:rPr lang="en-US" sz="3400" b="1" kern="1200" cap="all" baseline="0" dirty="0">
                <a:effectLst/>
                <a:latin typeface="+mj-lt"/>
                <a:ea typeface="+mj-ea"/>
                <a:cs typeface="+mj-cs"/>
              </a:rPr>
            </a:br>
            <a:endParaRPr lang="en-US" sz="3400" b="1" kern="1200" cap="all" baseline="0" dirty="0">
              <a:latin typeface="+mj-lt"/>
              <a:ea typeface="+mj-ea"/>
              <a:cs typeface="+mj-cs"/>
            </a:endParaRPr>
          </a:p>
        </p:txBody>
      </p:sp>
      <p:sp>
        <p:nvSpPr>
          <p:cNvPr id="6" name="Slide Number Placeholder 5">
            <a:extLst>
              <a:ext uri="{FF2B5EF4-FFF2-40B4-BE49-F238E27FC236}">
                <a16:creationId xmlns:a16="http://schemas.microsoft.com/office/drawing/2014/main" id="{2F349EFA-EF66-17EA-11B6-79D3E6761527}"/>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19</a:t>
            </a:fld>
            <a:endParaRPr lang="en-US"/>
          </a:p>
        </p:txBody>
      </p:sp>
      <p:graphicFrame>
        <p:nvGraphicFramePr>
          <p:cNvPr id="14" name="TextBox 1">
            <a:extLst>
              <a:ext uri="{FF2B5EF4-FFF2-40B4-BE49-F238E27FC236}">
                <a16:creationId xmlns:a16="http://schemas.microsoft.com/office/drawing/2014/main" id="{02E14AC2-3240-F57F-D680-CB164041A56F}"/>
              </a:ext>
            </a:extLst>
          </p:cNvPr>
          <p:cNvGraphicFramePr/>
          <p:nvPr>
            <p:extLst>
              <p:ext uri="{D42A27DB-BD31-4B8C-83A1-F6EECF244321}">
                <p14:modId xmlns:p14="http://schemas.microsoft.com/office/powerpoint/2010/main" val="1638161266"/>
              </p:ext>
            </p:extLst>
          </p:nvPr>
        </p:nvGraphicFramePr>
        <p:xfrm>
          <a:off x="4966855" y="1711037"/>
          <a:ext cx="6795654" cy="4443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4" name="Picture 2" descr="Raindrops Detection sensor modue rain module weather module Humidity For  Arduno : Amazon.in: Industrial &amp; Scientific">
            <a:extLst>
              <a:ext uri="{FF2B5EF4-FFF2-40B4-BE49-F238E27FC236}">
                <a16:creationId xmlns:a16="http://schemas.microsoft.com/office/drawing/2014/main" id="{83DF6A47-A36C-E00A-FA60-3700DAF407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037" y="1870245"/>
            <a:ext cx="4398309" cy="3861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54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6E917-14EC-9BAA-042E-427BD1AAC92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87B1A0C-164C-4432-82F4-8C56CEE4970D}"/>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2</a:t>
            </a:fld>
            <a:endParaRPr lang="en-US"/>
          </a:p>
        </p:txBody>
      </p:sp>
      <p:sp>
        <p:nvSpPr>
          <p:cNvPr id="3" name="Title 2">
            <a:extLst>
              <a:ext uri="{FF2B5EF4-FFF2-40B4-BE49-F238E27FC236}">
                <a16:creationId xmlns:a16="http://schemas.microsoft.com/office/drawing/2014/main" id="{15862ED5-4057-7853-C070-66B3C5AA61B5}"/>
              </a:ext>
            </a:extLst>
          </p:cNvPr>
          <p:cNvSpPr>
            <a:spLocks noGrp="1"/>
          </p:cNvSpPr>
          <p:nvPr>
            <p:ph type="title"/>
          </p:nvPr>
        </p:nvSpPr>
        <p:spPr/>
        <p:txBody>
          <a:bodyPr>
            <a:normAutofit/>
          </a:bodyPr>
          <a:lstStyle/>
          <a:p>
            <a:r>
              <a:rPr lang="en-IN" dirty="0"/>
              <a:t>Intro to </a:t>
            </a:r>
            <a:r>
              <a:rPr lang="en-IN" dirty="0" err="1"/>
              <a:t>Tinkercad</a:t>
            </a:r>
            <a:endParaRPr lang="en-US" dirty="0"/>
          </a:p>
        </p:txBody>
      </p:sp>
      <p:pic>
        <p:nvPicPr>
          <p:cNvPr id="9" name="Picture 8">
            <a:extLst>
              <a:ext uri="{FF2B5EF4-FFF2-40B4-BE49-F238E27FC236}">
                <a16:creationId xmlns:a16="http://schemas.microsoft.com/office/drawing/2014/main" id="{166B47D7-9C7A-654D-5046-4262AEC25F16}"/>
              </a:ext>
            </a:extLst>
          </p:cNvPr>
          <p:cNvPicPr>
            <a:picLocks noChangeAspect="1"/>
          </p:cNvPicPr>
          <p:nvPr/>
        </p:nvPicPr>
        <p:blipFill>
          <a:blip r:embed="rId3"/>
          <a:stretch>
            <a:fillRect/>
          </a:stretch>
        </p:blipFill>
        <p:spPr>
          <a:xfrm>
            <a:off x="6601699" y="2133103"/>
            <a:ext cx="4277138" cy="4419709"/>
          </a:xfrm>
          <a:prstGeom prst="rect">
            <a:avLst/>
          </a:prstGeom>
        </p:spPr>
      </p:pic>
      <p:sp>
        <p:nvSpPr>
          <p:cNvPr id="10" name="TextBox 9">
            <a:extLst>
              <a:ext uri="{FF2B5EF4-FFF2-40B4-BE49-F238E27FC236}">
                <a16:creationId xmlns:a16="http://schemas.microsoft.com/office/drawing/2014/main" id="{E0A6DE61-B04F-AC17-73EC-7F130E6F527D}"/>
              </a:ext>
            </a:extLst>
          </p:cNvPr>
          <p:cNvSpPr txBox="1"/>
          <p:nvPr/>
        </p:nvSpPr>
        <p:spPr>
          <a:xfrm>
            <a:off x="536028" y="2028497"/>
            <a:ext cx="5833241" cy="4524315"/>
          </a:xfrm>
          <a:prstGeom prst="rect">
            <a:avLst/>
          </a:prstGeom>
          <a:noFill/>
        </p:spPr>
        <p:txBody>
          <a:bodyPr wrap="square" rtlCol="0">
            <a:spAutoFit/>
          </a:bodyPr>
          <a:lstStyle/>
          <a:p>
            <a:pPr marL="285750" indent="-285750">
              <a:buFont typeface="Wingdings" panose="05000000000000000000" pitchFamily="2" charset="2"/>
              <a:buChar char="q"/>
            </a:pPr>
            <a:r>
              <a:rPr lang="en-IN" sz="2400" dirty="0" err="1"/>
              <a:t>Tinkercad</a:t>
            </a:r>
            <a:r>
              <a:rPr lang="en-IN" sz="2400" dirty="0"/>
              <a:t> is an online platform for 3D design, electronics, and coding, suitable for beginners.</a:t>
            </a:r>
          </a:p>
          <a:p>
            <a:pPr marL="285750" indent="-285750">
              <a:buFont typeface="Wingdings" panose="05000000000000000000" pitchFamily="2" charset="2"/>
              <a:buChar char="q"/>
            </a:pPr>
            <a:r>
              <a:rPr lang="en-IN" sz="2400" dirty="0"/>
              <a:t>It is accessible for students, hobbyists, and professionals, allowing easy creation and experimentation.</a:t>
            </a:r>
          </a:p>
          <a:p>
            <a:pPr marL="285750" indent="-285750">
              <a:buFont typeface="Wingdings" panose="05000000000000000000" pitchFamily="2" charset="2"/>
              <a:buChar char="q"/>
            </a:pPr>
            <a:r>
              <a:rPr lang="en-IN" sz="2400" dirty="0"/>
              <a:t>The platform features tools for 3D </a:t>
            </a:r>
            <a:r>
              <a:rPr lang="en-IN" sz="2400" dirty="0" err="1"/>
              <a:t>modeling</a:t>
            </a:r>
            <a:r>
              <a:rPr lang="en-IN" sz="2400" dirty="0"/>
              <a:t>, circuit design, and code blocks for project visualization.</a:t>
            </a:r>
          </a:p>
          <a:p>
            <a:pPr marL="285750" indent="-285750">
              <a:buFont typeface="Wingdings" panose="05000000000000000000" pitchFamily="2" charset="2"/>
              <a:buChar char="q"/>
            </a:pPr>
            <a:r>
              <a:rPr lang="en-IN" sz="2400" dirty="0" err="1"/>
              <a:t>Tinkercad</a:t>
            </a:r>
            <a:r>
              <a:rPr lang="en-IN" sz="2400" dirty="0"/>
              <a:t> promotes learning in STEM fields by providing hands-on simulations and design experiences.</a:t>
            </a:r>
            <a:endParaRPr lang="en-US" sz="2400" dirty="0"/>
          </a:p>
        </p:txBody>
      </p:sp>
    </p:spTree>
    <p:extLst>
      <p:ext uri="{BB962C8B-B14F-4D97-AF65-F5344CB8AC3E}">
        <p14:creationId xmlns:p14="http://schemas.microsoft.com/office/powerpoint/2010/main" val="398975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DD197-53CE-88D9-08CF-295F73E115F7}"/>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D7C98C4-ADCE-67C6-7217-99326F1B9A1F}"/>
              </a:ext>
            </a:extLst>
          </p:cNvPr>
          <p:cNvSpPr>
            <a:spLocks noGrp="1"/>
          </p:cNvSpPr>
          <p:nvPr>
            <p:ph type="title"/>
          </p:nvPr>
        </p:nvSpPr>
        <p:spPr>
          <a:xfrm>
            <a:off x="762000" y="896112"/>
            <a:ext cx="10668000" cy="1325563"/>
          </a:xfrm>
        </p:spPr>
        <p:txBody>
          <a:bodyPr vert="horz" lIns="91440" tIns="45720" rIns="91440" bIns="45720" rtlCol="0" anchor="t" anchorCtr="0">
            <a:normAutofit/>
          </a:bodyPr>
          <a:lstStyle/>
          <a:p>
            <a:r>
              <a:rPr lang="en-US" sz="3200" b="1" i="0" u="none" strike="noStrike" kern="1200" cap="all" baseline="0" dirty="0">
                <a:effectLst/>
                <a:latin typeface="+mj-lt"/>
                <a:ea typeface="+mj-ea"/>
                <a:cs typeface="+mj-cs"/>
              </a:rPr>
              <a:t>9. Color Sensor</a:t>
            </a:r>
            <a:br>
              <a:rPr lang="en-US" sz="3200" b="1" kern="1200" cap="all" baseline="0" dirty="0">
                <a:effectLst/>
                <a:latin typeface="+mj-lt"/>
                <a:ea typeface="+mj-ea"/>
                <a:cs typeface="+mj-cs"/>
              </a:rPr>
            </a:br>
            <a:endParaRPr lang="en-US" sz="3200" b="1" kern="1200" cap="all" baseline="0" dirty="0">
              <a:latin typeface="+mj-lt"/>
              <a:ea typeface="+mj-ea"/>
              <a:cs typeface="+mj-cs"/>
            </a:endParaRPr>
          </a:p>
        </p:txBody>
      </p:sp>
      <p:sp>
        <p:nvSpPr>
          <p:cNvPr id="6" name="Slide Number Placeholder 5">
            <a:extLst>
              <a:ext uri="{FF2B5EF4-FFF2-40B4-BE49-F238E27FC236}">
                <a16:creationId xmlns:a16="http://schemas.microsoft.com/office/drawing/2014/main" id="{09F2A29E-F187-4238-E2DA-1BA465794535}"/>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20</a:t>
            </a:fld>
            <a:endParaRPr lang="en-US"/>
          </a:p>
        </p:txBody>
      </p:sp>
      <p:graphicFrame>
        <p:nvGraphicFramePr>
          <p:cNvPr id="14" name="TextBox 1">
            <a:extLst>
              <a:ext uri="{FF2B5EF4-FFF2-40B4-BE49-F238E27FC236}">
                <a16:creationId xmlns:a16="http://schemas.microsoft.com/office/drawing/2014/main" id="{4E0287E9-33D5-CD92-CE48-6D56B681060B}"/>
              </a:ext>
            </a:extLst>
          </p:cNvPr>
          <p:cNvGraphicFramePr/>
          <p:nvPr>
            <p:extLst>
              <p:ext uri="{D42A27DB-BD31-4B8C-83A1-F6EECF244321}">
                <p14:modId xmlns:p14="http://schemas.microsoft.com/office/powerpoint/2010/main" val="471396549"/>
              </p:ext>
            </p:extLst>
          </p:nvPr>
        </p:nvGraphicFramePr>
        <p:xfrm>
          <a:off x="5241471" y="1683327"/>
          <a:ext cx="6631874" cy="4471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TCS3200 Color Sensor">
            <a:extLst>
              <a:ext uri="{FF2B5EF4-FFF2-40B4-BE49-F238E27FC236}">
                <a16:creationId xmlns:a16="http://schemas.microsoft.com/office/drawing/2014/main" id="{FB2DE1E3-677C-20E4-AF9C-C5A1F5CF12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534" y="1966589"/>
            <a:ext cx="4571592" cy="353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777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F4829-794D-6346-CA0B-687C6A39A31B}"/>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51CD9C95-C451-457C-D9AF-BE911F644348}"/>
              </a:ext>
            </a:extLst>
          </p:cNvPr>
          <p:cNvSpPr>
            <a:spLocks noGrp="1"/>
          </p:cNvSpPr>
          <p:nvPr>
            <p:ph type="title"/>
          </p:nvPr>
        </p:nvSpPr>
        <p:spPr>
          <a:xfrm>
            <a:off x="251012" y="501651"/>
            <a:ext cx="11174363" cy="1325563"/>
          </a:xfrm>
        </p:spPr>
        <p:txBody>
          <a:bodyPr vert="horz" lIns="91440" tIns="45720" rIns="91440" bIns="45720" rtlCol="0" anchor="t" anchorCtr="0">
            <a:noAutofit/>
          </a:bodyPr>
          <a:lstStyle/>
          <a:p>
            <a:r>
              <a:rPr lang="en-US" sz="3400" b="1" i="0" u="none" strike="noStrike" kern="1200" cap="all" baseline="0" dirty="0">
                <a:effectLst/>
                <a:latin typeface="+mj-lt"/>
                <a:ea typeface="+mj-ea"/>
                <a:cs typeface="+mj-cs"/>
              </a:rPr>
              <a:t>10. RFID (Radio-Frequency Identification)              	sensor</a:t>
            </a:r>
            <a:br>
              <a:rPr lang="en-US" sz="3400" b="1" kern="1200" cap="all" baseline="0" dirty="0">
                <a:effectLst/>
                <a:latin typeface="+mj-lt"/>
                <a:ea typeface="+mj-ea"/>
                <a:cs typeface="+mj-cs"/>
              </a:rPr>
            </a:br>
            <a:endParaRPr lang="en-US" sz="3400" b="1" kern="1200" cap="all" baseline="0" dirty="0">
              <a:latin typeface="+mj-lt"/>
              <a:ea typeface="+mj-ea"/>
              <a:cs typeface="+mj-cs"/>
            </a:endParaRPr>
          </a:p>
        </p:txBody>
      </p:sp>
      <p:sp>
        <p:nvSpPr>
          <p:cNvPr id="6" name="Slide Number Placeholder 5">
            <a:extLst>
              <a:ext uri="{FF2B5EF4-FFF2-40B4-BE49-F238E27FC236}">
                <a16:creationId xmlns:a16="http://schemas.microsoft.com/office/drawing/2014/main" id="{9B62DE66-EEF1-8FBE-CD18-C9EB273A91F5}"/>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21</a:t>
            </a:fld>
            <a:endParaRPr lang="en-US"/>
          </a:p>
        </p:txBody>
      </p:sp>
      <p:graphicFrame>
        <p:nvGraphicFramePr>
          <p:cNvPr id="20" name="TextBox 1">
            <a:extLst>
              <a:ext uri="{FF2B5EF4-FFF2-40B4-BE49-F238E27FC236}">
                <a16:creationId xmlns:a16="http://schemas.microsoft.com/office/drawing/2014/main" id="{43B5B017-8DED-327E-1E17-BFE51A0692FA}"/>
              </a:ext>
            </a:extLst>
          </p:cNvPr>
          <p:cNvGraphicFramePr/>
          <p:nvPr>
            <p:extLst>
              <p:ext uri="{D42A27DB-BD31-4B8C-83A1-F6EECF244321}">
                <p14:modId xmlns:p14="http://schemas.microsoft.com/office/powerpoint/2010/main" val="1557340009"/>
              </p:ext>
            </p:extLst>
          </p:nvPr>
        </p:nvGraphicFramePr>
        <p:xfrm>
          <a:off x="5172635" y="1712258"/>
          <a:ext cx="6768353" cy="4644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42" name="Picture 2" descr="Nodemcu Rfid Rc522 Interfacing With Nodemcu | Nodemcu">
            <a:extLst>
              <a:ext uri="{FF2B5EF4-FFF2-40B4-BE49-F238E27FC236}">
                <a16:creationId xmlns:a16="http://schemas.microsoft.com/office/drawing/2014/main" id="{93A77A10-00FF-D5BC-3AC6-E28CF59B2B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012" y="2129118"/>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13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35CE8-6C46-5D9A-F271-E4B806171A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F89EE9-8268-27A9-B5EF-75CCEA742BD1}"/>
              </a:ext>
            </a:extLst>
          </p:cNvPr>
          <p:cNvSpPr>
            <a:spLocks noGrp="1"/>
          </p:cNvSpPr>
          <p:nvPr>
            <p:ph type="title"/>
          </p:nvPr>
        </p:nvSpPr>
        <p:spPr>
          <a:xfrm>
            <a:off x="647614" y="579382"/>
            <a:ext cx="10665845" cy="1325563"/>
          </a:xfrm>
        </p:spPr>
        <p:txBody>
          <a:bodyPr vert="horz" lIns="91440" tIns="45720" rIns="91440" bIns="45720" rtlCol="0" anchor="t" anchorCtr="0">
            <a:normAutofit/>
          </a:bodyPr>
          <a:lstStyle/>
          <a:p>
            <a:r>
              <a:rPr lang="en-US" sz="3400" b="1" kern="1200" cap="all" baseline="0" dirty="0"/>
              <a:t>11.Flex Sensor</a:t>
            </a:r>
          </a:p>
        </p:txBody>
      </p:sp>
      <p:sp>
        <p:nvSpPr>
          <p:cNvPr id="14" name="Slide Number Placeholder 4">
            <a:extLst>
              <a:ext uri="{FF2B5EF4-FFF2-40B4-BE49-F238E27FC236}">
                <a16:creationId xmlns:a16="http://schemas.microsoft.com/office/drawing/2014/main" id="{9B1BB820-C453-6A49-DAD2-DA7BA6ED157C}"/>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graphicFrame>
        <p:nvGraphicFramePr>
          <p:cNvPr id="15" name="TextBox 3">
            <a:extLst>
              <a:ext uri="{FF2B5EF4-FFF2-40B4-BE49-F238E27FC236}">
                <a16:creationId xmlns:a16="http://schemas.microsoft.com/office/drawing/2014/main" id="{A625EAD2-FABE-437F-4C88-9207E5152CA0}"/>
              </a:ext>
            </a:extLst>
          </p:cNvPr>
          <p:cNvGraphicFramePr/>
          <p:nvPr/>
        </p:nvGraphicFramePr>
        <p:xfrm>
          <a:off x="762000" y="2417763"/>
          <a:ext cx="10665845" cy="3678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hand in a glove&#10;&#10;Description automatically generated">
            <a:extLst>
              <a:ext uri="{FF2B5EF4-FFF2-40B4-BE49-F238E27FC236}">
                <a16:creationId xmlns:a16="http://schemas.microsoft.com/office/drawing/2014/main" id="{B8788E3F-EEF4-05A2-5A43-7FEAA0F348A0}"/>
              </a:ext>
            </a:extLst>
          </p:cNvPr>
          <p:cNvPicPr>
            <a:picLocks noChangeAspect="1"/>
          </p:cNvPicPr>
          <p:nvPr/>
        </p:nvPicPr>
        <p:blipFill>
          <a:blip r:embed="rId8"/>
          <a:stretch>
            <a:fillRect/>
          </a:stretch>
        </p:blipFill>
        <p:spPr>
          <a:xfrm>
            <a:off x="8226477" y="260352"/>
            <a:ext cx="2982996" cy="2157411"/>
          </a:xfrm>
          <a:prstGeom prst="rect">
            <a:avLst/>
          </a:prstGeom>
        </p:spPr>
      </p:pic>
      <p:pic>
        <p:nvPicPr>
          <p:cNvPr id="2" name="Picture 4" descr="Flex Sensor 2.2&quot; : Amazon.in: Industrial &amp; Scientific">
            <a:extLst>
              <a:ext uri="{FF2B5EF4-FFF2-40B4-BE49-F238E27FC236}">
                <a16:creationId xmlns:a16="http://schemas.microsoft.com/office/drawing/2014/main" id="{38ECE4FA-1196-6EA1-032C-A512B1919B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9093" y="260352"/>
            <a:ext cx="2982996" cy="20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221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AA12-5AC8-E4AB-AB56-D5D28DF9F20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6535CD31-58F0-718E-135D-3E25E20871B7}"/>
              </a:ext>
            </a:extLst>
          </p:cNvPr>
          <p:cNvSpPr>
            <a:spLocks noGrp="1"/>
          </p:cNvSpPr>
          <p:nvPr>
            <p:ph type="title"/>
          </p:nvPr>
        </p:nvSpPr>
        <p:spPr>
          <a:xfrm>
            <a:off x="528775" y="490248"/>
            <a:ext cx="10668000" cy="1325563"/>
          </a:xfrm>
        </p:spPr>
        <p:txBody>
          <a:bodyPr vert="horz" lIns="91440" tIns="45720" rIns="91440" bIns="45720" rtlCol="0" anchor="t" anchorCtr="0">
            <a:normAutofit/>
          </a:bodyPr>
          <a:lstStyle/>
          <a:p>
            <a:r>
              <a:rPr lang="en-US" sz="3200" b="1" i="0" u="none" strike="noStrike" kern="1200" cap="all" baseline="0" dirty="0">
                <a:effectLst/>
                <a:latin typeface="+mj-lt"/>
                <a:ea typeface="+mj-ea"/>
                <a:cs typeface="+mj-cs"/>
              </a:rPr>
              <a:t>12.Sound Sensor</a:t>
            </a:r>
            <a:br>
              <a:rPr lang="en-US" sz="3200" b="1" kern="1200" cap="all" baseline="0" dirty="0">
                <a:effectLst/>
                <a:latin typeface="+mj-lt"/>
                <a:ea typeface="+mj-ea"/>
                <a:cs typeface="+mj-cs"/>
              </a:rPr>
            </a:br>
            <a:endParaRPr lang="en-US" sz="3200" b="1" kern="1200" cap="all" baseline="0" dirty="0">
              <a:latin typeface="+mj-lt"/>
              <a:ea typeface="+mj-ea"/>
              <a:cs typeface="+mj-cs"/>
            </a:endParaRPr>
          </a:p>
        </p:txBody>
      </p:sp>
      <p:sp>
        <p:nvSpPr>
          <p:cNvPr id="6" name="Slide Number Placeholder 5">
            <a:extLst>
              <a:ext uri="{FF2B5EF4-FFF2-40B4-BE49-F238E27FC236}">
                <a16:creationId xmlns:a16="http://schemas.microsoft.com/office/drawing/2014/main" id="{17C92EBC-50FB-8CED-9CC1-18CBEECFAFCD}"/>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23</a:t>
            </a:fld>
            <a:endParaRPr lang="en-US"/>
          </a:p>
        </p:txBody>
      </p:sp>
      <p:graphicFrame>
        <p:nvGraphicFramePr>
          <p:cNvPr id="14" name="TextBox 1">
            <a:extLst>
              <a:ext uri="{FF2B5EF4-FFF2-40B4-BE49-F238E27FC236}">
                <a16:creationId xmlns:a16="http://schemas.microsoft.com/office/drawing/2014/main" id="{6B3541B5-E93B-CAF5-AD64-2CD584CDF46B}"/>
              </a:ext>
            </a:extLst>
          </p:cNvPr>
          <p:cNvGraphicFramePr/>
          <p:nvPr>
            <p:extLst>
              <p:ext uri="{D42A27DB-BD31-4B8C-83A1-F6EECF244321}">
                <p14:modId xmlns:p14="http://schemas.microsoft.com/office/powerpoint/2010/main" val="2785193441"/>
              </p:ext>
            </p:extLst>
          </p:nvPr>
        </p:nvGraphicFramePr>
        <p:xfrm>
          <a:off x="4448359" y="1321233"/>
          <a:ext cx="7394018" cy="4977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2" descr="Sound Sensor Module">
            <a:extLst>
              <a:ext uri="{FF2B5EF4-FFF2-40B4-BE49-F238E27FC236}">
                <a16:creationId xmlns:a16="http://schemas.microsoft.com/office/drawing/2014/main" id="{F43A8FE4-4461-DB84-F45C-4BA863702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775" y="1999494"/>
            <a:ext cx="3621377" cy="36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57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72DF5-85AC-53FC-0921-4F438AA1ED3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4108841E-D7E4-075D-75AE-4F3763C526C5}"/>
              </a:ext>
            </a:extLst>
          </p:cNvPr>
          <p:cNvSpPr>
            <a:spLocks noGrp="1"/>
          </p:cNvSpPr>
          <p:nvPr>
            <p:ph type="title"/>
          </p:nvPr>
        </p:nvSpPr>
        <p:spPr>
          <a:xfrm>
            <a:off x="528775" y="490248"/>
            <a:ext cx="10668000" cy="1325563"/>
          </a:xfrm>
        </p:spPr>
        <p:txBody>
          <a:bodyPr vert="horz" lIns="91440" tIns="45720" rIns="91440" bIns="45720" rtlCol="0" anchor="t" anchorCtr="0">
            <a:normAutofit/>
          </a:bodyPr>
          <a:lstStyle/>
          <a:p>
            <a:r>
              <a:rPr lang="en-IN" sz="3400" dirty="0"/>
              <a:t>13.Ultrasonic Sensor</a:t>
            </a:r>
            <a:endParaRPr lang="en-US" sz="3400" b="1" kern="1200" cap="all" baseline="0" dirty="0">
              <a:latin typeface="+mj-lt"/>
              <a:ea typeface="+mj-ea"/>
              <a:cs typeface="+mj-cs"/>
            </a:endParaRPr>
          </a:p>
        </p:txBody>
      </p:sp>
      <p:sp>
        <p:nvSpPr>
          <p:cNvPr id="6" name="Slide Number Placeholder 5">
            <a:extLst>
              <a:ext uri="{FF2B5EF4-FFF2-40B4-BE49-F238E27FC236}">
                <a16:creationId xmlns:a16="http://schemas.microsoft.com/office/drawing/2014/main" id="{C900D4A5-AE05-ADB2-6045-C13A6C315A62}"/>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24</a:t>
            </a:fld>
            <a:endParaRPr lang="en-US"/>
          </a:p>
        </p:txBody>
      </p:sp>
      <p:graphicFrame>
        <p:nvGraphicFramePr>
          <p:cNvPr id="14" name="TextBox 1">
            <a:extLst>
              <a:ext uri="{FF2B5EF4-FFF2-40B4-BE49-F238E27FC236}">
                <a16:creationId xmlns:a16="http://schemas.microsoft.com/office/drawing/2014/main" id="{607A0086-2F28-0477-8535-028E1A4D76E7}"/>
              </a:ext>
            </a:extLst>
          </p:cNvPr>
          <p:cNvGraphicFramePr/>
          <p:nvPr>
            <p:extLst>
              <p:ext uri="{D42A27DB-BD31-4B8C-83A1-F6EECF244321}">
                <p14:modId xmlns:p14="http://schemas.microsoft.com/office/powerpoint/2010/main" val="983415897"/>
              </p:ext>
            </p:extLst>
          </p:nvPr>
        </p:nvGraphicFramePr>
        <p:xfrm>
          <a:off x="4448359" y="1321233"/>
          <a:ext cx="7394018" cy="4977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Hc-SR04 Ultrasonic Sensor at Rs 65/piece | Ultrasonic Sensor Module in  Thane | ID: 18101779448">
            <a:extLst>
              <a:ext uri="{FF2B5EF4-FFF2-40B4-BE49-F238E27FC236}">
                <a16:creationId xmlns:a16="http://schemas.microsoft.com/office/drawing/2014/main" id="{C05A73AF-6C9D-F1F5-6A3D-8AE2AA681F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081" y="1815811"/>
            <a:ext cx="3880887" cy="388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07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572F8-52B4-98D9-1123-AE1C2B8A59EE}"/>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2DA8FD0C-44A1-2659-6880-56C7F1F7403C}"/>
              </a:ext>
            </a:extLst>
          </p:cNvPr>
          <p:cNvSpPr>
            <a:spLocks noGrp="1"/>
          </p:cNvSpPr>
          <p:nvPr>
            <p:ph type="title"/>
          </p:nvPr>
        </p:nvSpPr>
        <p:spPr>
          <a:xfrm>
            <a:off x="528775" y="490248"/>
            <a:ext cx="10668000" cy="1325563"/>
          </a:xfrm>
        </p:spPr>
        <p:txBody>
          <a:bodyPr vert="horz" lIns="91440" tIns="45720" rIns="91440" bIns="45720" rtlCol="0" anchor="t" anchorCtr="0">
            <a:normAutofit/>
          </a:bodyPr>
          <a:lstStyle/>
          <a:p>
            <a:r>
              <a:rPr lang="en-US" sz="3400" b="1" kern="1200" cap="all" baseline="0" dirty="0">
                <a:latin typeface="+mj-lt"/>
                <a:ea typeface="+mj-ea"/>
                <a:cs typeface="+mj-cs"/>
              </a:rPr>
              <a:t>14.Touch sensor</a:t>
            </a:r>
          </a:p>
        </p:txBody>
      </p:sp>
      <p:sp>
        <p:nvSpPr>
          <p:cNvPr id="6" name="Slide Number Placeholder 5">
            <a:extLst>
              <a:ext uri="{FF2B5EF4-FFF2-40B4-BE49-F238E27FC236}">
                <a16:creationId xmlns:a16="http://schemas.microsoft.com/office/drawing/2014/main" id="{653ADA69-4181-AC68-5B04-9DE6780774E0}"/>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25</a:t>
            </a:fld>
            <a:endParaRPr lang="en-US"/>
          </a:p>
        </p:txBody>
      </p:sp>
      <p:graphicFrame>
        <p:nvGraphicFramePr>
          <p:cNvPr id="14" name="TextBox 1">
            <a:extLst>
              <a:ext uri="{FF2B5EF4-FFF2-40B4-BE49-F238E27FC236}">
                <a16:creationId xmlns:a16="http://schemas.microsoft.com/office/drawing/2014/main" id="{44A92CD8-8268-172B-9ED1-9C6ADAB91DF0}"/>
              </a:ext>
            </a:extLst>
          </p:cNvPr>
          <p:cNvGraphicFramePr/>
          <p:nvPr>
            <p:extLst>
              <p:ext uri="{D42A27DB-BD31-4B8C-83A1-F6EECF244321}">
                <p14:modId xmlns:p14="http://schemas.microsoft.com/office/powerpoint/2010/main" val="768664023"/>
              </p:ext>
            </p:extLst>
          </p:nvPr>
        </p:nvGraphicFramePr>
        <p:xfrm>
          <a:off x="4448359" y="1321233"/>
          <a:ext cx="7394018" cy="4977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descr="TTP223 Touch Sensor, 1-Channel at Rs 15/piece | Mirror Touch Sensor in  Bengaluru | ID: 22551983073">
            <a:extLst>
              <a:ext uri="{FF2B5EF4-FFF2-40B4-BE49-F238E27FC236}">
                <a16:creationId xmlns:a16="http://schemas.microsoft.com/office/drawing/2014/main" id="{5E84DDA0-EA35-8568-91A1-68AF376004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023" y="1815811"/>
            <a:ext cx="37719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794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CDC29-086B-D570-5B87-BB586EF149D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C3CB2A72-D154-01FA-071F-B6FCA78B3558}"/>
              </a:ext>
            </a:extLst>
          </p:cNvPr>
          <p:cNvSpPr>
            <a:spLocks noGrp="1"/>
          </p:cNvSpPr>
          <p:nvPr>
            <p:ph type="title"/>
          </p:nvPr>
        </p:nvSpPr>
        <p:spPr>
          <a:xfrm>
            <a:off x="528775" y="490248"/>
            <a:ext cx="10668000" cy="1325563"/>
          </a:xfrm>
        </p:spPr>
        <p:txBody>
          <a:bodyPr vert="horz" lIns="91440" tIns="45720" rIns="91440" bIns="45720" rtlCol="0" anchor="t" anchorCtr="0">
            <a:normAutofit/>
          </a:bodyPr>
          <a:lstStyle/>
          <a:p>
            <a:r>
              <a:rPr lang="en-US" sz="3400" b="1" kern="1200" cap="all" baseline="0" dirty="0">
                <a:latin typeface="+mj-lt"/>
                <a:ea typeface="+mj-ea"/>
                <a:cs typeface="+mj-cs"/>
              </a:rPr>
              <a:t>15.Pir sensor</a:t>
            </a:r>
          </a:p>
        </p:txBody>
      </p:sp>
      <p:sp>
        <p:nvSpPr>
          <p:cNvPr id="6" name="Slide Number Placeholder 5">
            <a:extLst>
              <a:ext uri="{FF2B5EF4-FFF2-40B4-BE49-F238E27FC236}">
                <a16:creationId xmlns:a16="http://schemas.microsoft.com/office/drawing/2014/main" id="{05E33499-313A-BB54-582A-05A52E6D9925}"/>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26</a:t>
            </a:fld>
            <a:endParaRPr lang="en-US"/>
          </a:p>
        </p:txBody>
      </p:sp>
      <p:graphicFrame>
        <p:nvGraphicFramePr>
          <p:cNvPr id="14" name="TextBox 1">
            <a:extLst>
              <a:ext uri="{FF2B5EF4-FFF2-40B4-BE49-F238E27FC236}">
                <a16:creationId xmlns:a16="http://schemas.microsoft.com/office/drawing/2014/main" id="{379A41FD-F5C0-661F-860A-0B5524F0AB31}"/>
              </a:ext>
            </a:extLst>
          </p:cNvPr>
          <p:cNvGraphicFramePr/>
          <p:nvPr>
            <p:extLst>
              <p:ext uri="{D42A27DB-BD31-4B8C-83A1-F6EECF244321}">
                <p14:modId xmlns:p14="http://schemas.microsoft.com/office/powerpoint/2010/main" val="3304480604"/>
              </p:ext>
            </p:extLst>
          </p:nvPr>
        </p:nvGraphicFramePr>
        <p:xfrm>
          <a:off x="4590333" y="969109"/>
          <a:ext cx="6945205" cy="5126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PIR Motion Detector Sensor Module | Rathy Electronics">
            <a:extLst>
              <a:ext uri="{FF2B5EF4-FFF2-40B4-BE49-F238E27FC236}">
                <a16:creationId xmlns:a16="http://schemas.microsoft.com/office/drawing/2014/main" id="{3BD338A2-B27E-80DF-4798-BF2A57E6E7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12" y="1815811"/>
            <a:ext cx="4061558" cy="358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05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52260-2D88-A802-FCF9-07E51A736FD7}"/>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2A8EFEAE-7FCE-1025-339E-3D2F9CF6C801}"/>
              </a:ext>
            </a:extLst>
          </p:cNvPr>
          <p:cNvSpPr>
            <a:spLocks noGrp="1"/>
          </p:cNvSpPr>
          <p:nvPr>
            <p:ph type="title"/>
          </p:nvPr>
        </p:nvSpPr>
        <p:spPr>
          <a:xfrm>
            <a:off x="528775" y="490248"/>
            <a:ext cx="10668000" cy="1325563"/>
          </a:xfrm>
        </p:spPr>
        <p:txBody>
          <a:bodyPr vert="horz" lIns="91440" tIns="45720" rIns="91440" bIns="45720" rtlCol="0" anchor="t" anchorCtr="0">
            <a:normAutofit/>
          </a:bodyPr>
          <a:lstStyle/>
          <a:p>
            <a:r>
              <a:rPr lang="en-US" sz="3400" b="1" kern="1200" cap="all" baseline="0" dirty="0">
                <a:latin typeface="+mj-lt"/>
                <a:ea typeface="+mj-ea"/>
                <a:cs typeface="+mj-cs"/>
              </a:rPr>
              <a:t>16.tilt sensor</a:t>
            </a:r>
          </a:p>
        </p:txBody>
      </p:sp>
      <p:sp>
        <p:nvSpPr>
          <p:cNvPr id="6" name="Slide Number Placeholder 5">
            <a:extLst>
              <a:ext uri="{FF2B5EF4-FFF2-40B4-BE49-F238E27FC236}">
                <a16:creationId xmlns:a16="http://schemas.microsoft.com/office/drawing/2014/main" id="{19D6BBE5-B66C-9810-F717-8FB9AAE27287}"/>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27</a:t>
            </a:fld>
            <a:endParaRPr lang="en-US"/>
          </a:p>
        </p:txBody>
      </p:sp>
      <p:graphicFrame>
        <p:nvGraphicFramePr>
          <p:cNvPr id="14" name="TextBox 1">
            <a:extLst>
              <a:ext uri="{FF2B5EF4-FFF2-40B4-BE49-F238E27FC236}">
                <a16:creationId xmlns:a16="http://schemas.microsoft.com/office/drawing/2014/main" id="{040A7B46-9D2D-EFA7-F076-DE24F209C2E3}"/>
              </a:ext>
            </a:extLst>
          </p:cNvPr>
          <p:cNvGraphicFramePr/>
          <p:nvPr>
            <p:extLst>
              <p:ext uri="{D42A27DB-BD31-4B8C-83A1-F6EECF244321}">
                <p14:modId xmlns:p14="http://schemas.microsoft.com/office/powerpoint/2010/main" val="2016400417"/>
              </p:ext>
            </p:extLst>
          </p:nvPr>
        </p:nvGraphicFramePr>
        <p:xfrm>
          <a:off x="5485163" y="1153029"/>
          <a:ext cx="6178062" cy="4900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6" name="Picture 4" descr="Learn Coding with Arduino IDE– Tilt Sensor Module « osoyoo.com">
            <a:extLst>
              <a:ext uri="{FF2B5EF4-FFF2-40B4-BE49-F238E27FC236}">
                <a16:creationId xmlns:a16="http://schemas.microsoft.com/office/drawing/2014/main" id="{5A1021BE-D1E4-428C-4AF2-9F8F7F25D6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584" y="2011376"/>
            <a:ext cx="5052646" cy="283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59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ECD1-B4D3-F620-9FE1-CB829706B60E}"/>
              </a:ext>
            </a:extLst>
          </p:cNvPr>
          <p:cNvSpPr>
            <a:spLocks noGrp="1"/>
          </p:cNvSpPr>
          <p:nvPr>
            <p:ph type="title"/>
          </p:nvPr>
        </p:nvSpPr>
        <p:spPr/>
        <p:txBody>
          <a:bodyPr>
            <a:normAutofit/>
          </a:bodyPr>
          <a:lstStyle/>
          <a:p>
            <a:r>
              <a:rPr lang="en-IN" sz="3600" dirty="0"/>
              <a:t>17. Light Sensors</a:t>
            </a:r>
          </a:p>
        </p:txBody>
      </p:sp>
      <p:sp>
        <p:nvSpPr>
          <p:cNvPr id="3" name="Table Placeholder 2">
            <a:extLst>
              <a:ext uri="{FF2B5EF4-FFF2-40B4-BE49-F238E27FC236}">
                <a16:creationId xmlns:a16="http://schemas.microsoft.com/office/drawing/2014/main" id="{D263611D-C7B0-7782-7D38-3994872E9856}"/>
              </a:ext>
            </a:extLst>
          </p:cNvPr>
          <p:cNvSpPr>
            <a:spLocks noGrp="1"/>
          </p:cNvSpPr>
          <p:nvPr>
            <p:ph type="tbl" sz="quarter" idx="13"/>
          </p:nvPr>
        </p:nvSpPr>
        <p:spPr>
          <a:xfrm>
            <a:off x="763077" y="1964636"/>
            <a:ext cx="10665845" cy="3678235"/>
          </a:xfrm>
        </p:spPr>
        <p:txBody>
          <a:bodyPr>
            <a:normAutofit fontScale="92500" lnSpcReduction="20000"/>
          </a:bodyPr>
          <a:lstStyle/>
          <a:p>
            <a:r>
              <a:rPr lang="en-IN" sz="3500" kern="100" dirty="0">
                <a:effectLst/>
                <a:latin typeface="Aptos" panose="020B0004020202020204" pitchFamily="34" charset="0"/>
                <a:ea typeface="Aptos" panose="020B0004020202020204" pitchFamily="34" charset="0"/>
                <a:cs typeface="Times New Roman" panose="02020603050405020304" pitchFamily="18" charset="0"/>
              </a:rPr>
              <a:t>Light sensors are photoelectric sensors that converts light energy (photons) into electrical energy</a:t>
            </a:r>
          </a:p>
          <a:p>
            <a:pPr marL="0" indent="0">
              <a:buNone/>
            </a:pPr>
            <a:endParaRPr lang="en-IN" sz="3500" kern="100" dirty="0">
              <a:effectLst/>
              <a:latin typeface="Aptos" panose="020B0004020202020204" pitchFamily="34" charset="0"/>
              <a:ea typeface="Aptos" panose="020B0004020202020204" pitchFamily="34" charset="0"/>
              <a:cs typeface="Times New Roman" panose="02020603050405020304" pitchFamily="18" charset="0"/>
            </a:endParaRPr>
          </a:p>
          <a:p>
            <a:r>
              <a:rPr lang="en-IN" sz="3500" kern="100" dirty="0">
                <a:effectLst/>
                <a:latin typeface="Aptos" panose="020B0004020202020204" pitchFamily="34" charset="0"/>
                <a:ea typeface="Aptos" panose="020B0004020202020204" pitchFamily="34" charset="0"/>
                <a:cs typeface="Times New Roman" panose="02020603050405020304" pitchFamily="18" charset="0"/>
              </a:rPr>
              <a:t>Mainly 3 typ</a:t>
            </a:r>
            <a:r>
              <a:rPr lang="en-IN" sz="3500" kern="100" dirty="0">
                <a:latin typeface="Aptos" panose="020B0004020202020204" pitchFamily="34" charset="0"/>
                <a:ea typeface="Aptos" panose="020B0004020202020204" pitchFamily="34" charset="0"/>
                <a:cs typeface="Times New Roman" panose="02020603050405020304" pitchFamily="18" charset="0"/>
              </a:rPr>
              <a:t>es of light sensors: </a:t>
            </a:r>
          </a:p>
          <a:p>
            <a:pPr lvl="1"/>
            <a:r>
              <a:rPr lang="en-IN" sz="3000" kern="100" dirty="0">
                <a:effectLst/>
                <a:latin typeface="Aptos" panose="020B0004020202020204" pitchFamily="34" charset="0"/>
                <a:ea typeface="Aptos" panose="020B0004020202020204" pitchFamily="34" charset="0"/>
                <a:cs typeface="Times New Roman" panose="02020603050405020304" pitchFamily="18" charset="0"/>
              </a:rPr>
              <a:t>Photodiodes</a:t>
            </a:r>
          </a:p>
          <a:p>
            <a:pPr lvl="1"/>
            <a:r>
              <a:rPr lang="en-IN" sz="3000" kern="100" dirty="0">
                <a:latin typeface="Aptos" panose="020B0004020202020204" pitchFamily="34" charset="0"/>
                <a:ea typeface="Aptos" panose="020B0004020202020204" pitchFamily="34" charset="0"/>
                <a:cs typeface="Times New Roman" panose="02020603050405020304" pitchFamily="18" charset="0"/>
              </a:rPr>
              <a:t>Photoresistors</a:t>
            </a:r>
          </a:p>
          <a:p>
            <a:pPr lvl="1"/>
            <a:r>
              <a:rPr lang="en-IN" sz="3000" kern="100" dirty="0">
                <a:effectLst/>
                <a:latin typeface="Aptos" panose="020B0004020202020204" pitchFamily="34" charset="0"/>
                <a:ea typeface="Aptos" panose="020B0004020202020204" pitchFamily="34" charset="0"/>
                <a:cs typeface="Times New Roman" panose="02020603050405020304" pitchFamily="18" charset="0"/>
              </a:rPr>
              <a:t>Infrared</a:t>
            </a:r>
          </a:p>
          <a:p>
            <a:endParaRPr lang="en-IN" dirty="0"/>
          </a:p>
        </p:txBody>
      </p:sp>
      <p:sp>
        <p:nvSpPr>
          <p:cNvPr id="4" name="Slide Number Placeholder 3">
            <a:extLst>
              <a:ext uri="{FF2B5EF4-FFF2-40B4-BE49-F238E27FC236}">
                <a16:creationId xmlns:a16="http://schemas.microsoft.com/office/drawing/2014/main" id="{B9FAEE39-BFB6-90C8-CEA6-313467E2B2CD}"/>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2957138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3EA492C-9088-8F57-465C-C806446ED930}"/>
              </a:ext>
            </a:extLst>
          </p:cNvPr>
          <p:cNvSpPr/>
          <p:nvPr/>
        </p:nvSpPr>
        <p:spPr>
          <a:xfrm>
            <a:off x="530087" y="4501685"/>
            <a:ext cx="4174435" cy="976891"/>
          </a:xfrm>
          <a:prstGeom prst="roundRect">
            <a:avLst>
              <a:gd name="adj" fmla="val 10000"/>
            </a:avLst>
          </a:prstGeom>
          <a:solidFill>
            <a:srgbClr val="224E7F"/>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 name="Title 1">
            <a:extLst>
              <a:ext uri="{FF2B5EF4-FFF2-40B4-BE49-F238E27FC236}">
                <a16:creationId xmlns:a16="http://schemas.microsoft.com/office/drawing/2014/main" id="{48194C01-176B-84D4-6875-8999D7DAE0E3}"/>
              </a:ext>
            </a:extLst>
          </p:cNvPr>
          <p:cNvSpPr>
            <a:spLocks noGrp="1"/>
          </p:cNvSpPr>
          <p:nvPr>
            <p:ph type="title"/>
          </p:nvPr>
        </p:nvSpPr>
        <p:spPr/>
        <p:txBody>
          <a:bodyPr/>
          <a:lstStyle/>
          <a:p>
            <a:r>
              <a:rPr lang="en-IN" dirty="0"/>
              <a:t>a. Photodiodes</a:t>
            </a:r>
          </a:p>
        </p:txBody>
      </p:sp>
      <p:sp>
        <p:nvSpPr>
          <p:cNvPr id="3" name="Table Placeholder 2">
            <a:extLst>
              <a:ext uri="{FF2B5EF4-FFF2-40B4-BE49-F238E27FC236}">
                <a16:creationId xmlns:a16="http://schemas.microsoft.com/office/drawing/2014/main" id="{9A28042C-5CCC-6D8F-2D26-1CC9EA2F97D7}"/>
              </a:ext>
            </a:extLst>
          </p:cNvPr>
          <p:cNvSpPr>
            <a:spLocks noGrp="1"/>
          </p:cNvSpPr>
          <p:nvPr>
            <p:ph type="tbl" sz="quarter" idx="13"/>
          </p:nvPr>
        </p:nvSpPr>
        <p:spPr>
          <a:xfrm>
            <a:off x="530087" y="1584695"/>
            <a:ext cx="7063409" cy="3986647"/>
          </a:xfrm>
        </p:spPr>
        <p:txBody>
          <a:bodyPr>
            <a:normAutofit fontScale="92500" lnSpcReduction="10000"/>
          </a:bodyPr>
          <a:lstStyle/>
          <a:p>
            <a:r>
              <a:rPr lang="en-IN" dirty="0">
                <a:effectLst/>
                <a:latin typeface="Aptos" panose="020B0004020202020204" pitchFamily="34" charset="0"/>
                <a:ea typeface="Aptos" panose="020B0004020202020204" pitchFamily="34" charset="0"/>
                <a:cs typeface="Times New Roman" panose="02020603050405020304" pitchFamily="18" charset="0"/>
              </a:rPr>
              <a:t>The diode is connected in reverse bias giving rise to negligible current. When light source is illuminated, the reverse current increases and the diode resistance drops.</a:t>
            </a:r>
            <a:endParaRPr lang="en-IN" sz="4000" dirty="0">
              <a:effectLst/>
              <a:latin typeface="Aptos" panose="020B0004020202020204" pitchFamily="34" charset="0"/>
              <a:ea typeface="Aptos" panose="020B0004020202020204" pitchFamily="34" charset="0"/>
              <a:cs typeface="Times New Roman" panose="02020603050405020304" pitchFamily="18" charset="0"/>
            </a:endParaRPr>
          </a:p>
          <a:p>
            <a:r>
              <a:rPr lang="en-IN" kern="100" dirty="0">
                <a:effectLst/>
                <a:latin typeface="Aptos" panose="020B0004020202020204" pitchFamily="34" charset="0"/>
                <a:ea typeface="Aptos" panose="020B0004020202020204" pitchFamily="34" charset="0"/>
                <a:cs typeface="Times New Roman" panose="02020603050405020304" pitchFamily="18" charset="0"/>
              </a:rPr>
              <a:t>The measured current is nearly equal to the intensity of the light</a:t>
            </a:r>
          </a:p>
          <a:p>
            <a:pPr marL="0" indent="0">
              <a:buNone/>
            </a:pPr>
            <a:endParaRPr lang="en-IN"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Applications :</a:t>
            </a:r>
          </a:p>
          <a:p>
            <a:pPr marL="0" indent="0">
              <a:buNone/>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Used as IR Receiver </a:t>
            </a:r>
          </a:p>
          <a:p>
            <a:endParaRPr lang="en-IN"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1A8E2A7-340B-EA1A-BAE2-FDE1C426089E}"/>
              </a:ext>
            </a:extLst>
          </p:cNvPr>
          <p:cNvSpPr>
            <a:spLocks noGrp="1"/>
          </p:cNvSpPr>
          <p:nvPr>
            <p:ph type="sldNum" sz="quarter" idx="12"/>
          </p:nvPr>
        </p:nvSpPr>
        <p:spPr/>
        <p:txBody>
          <a:bodyPr/>
          <a:lstStyle/>
          <a:p>
            <a:fld id="{B5CEABB6-07DC-46E8-9B57-56EC44A396E5}" type="slidenum">
              <a:rPr lang="en-US" smtClean="0"/>
              <a:pPr/>
              <a:t>29</a:t>
            </a:fld>
            <a:endParaRPr lang="en-US" dirty="0"/>
          </a:p>
        </p:txBody>
      </p:sp>
      <p:pic>
        <p:nvPicPr>
          <p:cNvPr id="7" name="Picture 6">
            <a:extLst>
              <a:ext uri="{FF2B5EF4-FFF2-40B4-BE49-F238E27FC236}">
                <a16:creationId xmlns:a16="http://schemas.microsoft.com/office/drawing/2014/main" id="{BBBB993C-0316-C3C5-08F5-423E9DE7B734}"/>
              </a:ext>
            </a:extLst>
          </p:cNvPr>
          <p:cNvPicPr>
            <a:picLocks noChangeAspect="1"/>
          </p:cNvPicPr>
          <p:nvPr/>
        </p:nvPicPr>
        <p:blipFill>
          <a:blip r:embed="rId2"/>
          <a:srcRect/>
          <a:stretch/>
        </p:blipFill>
        <p:spPr>
          <a:xfrm>
            <a:off x="7593496" y="456301"/>
            <a:ext cx="3831879" cy="2557669"/>
          </a:xfrm>
          <a:prstGeom prst="rect">
            <a:avLst/>
          </a:prstGeom>
        </p:spPr>
      </p:pic>
      <p:pic>
        <p:nvPicPr>
          <p:cNvPr id="9" name="Picture 8">
            <a:extLst>
              <a:ext uri="{FF2B5EF4-FFF2-40B4-BE49-F238E27FC236}">
                <a16:creationId xmlns:a16="http://schemas.microsoft.com/office/drawing/2014/main" id="{B2A9278A-C56A-A763-56FF-A582710CC23E}"/>
              </a:ext>
            </a:extLst>
          </p:cNvPr>
          <p:cNvPicPr>
            <a:picLocks noChangeAspect="1"/>
          </p:cNvPicPr>
          <p:nvPr/>
        </p:nvPicPr>
        <p:blipFill>
          <a:blip r:embed="rId3"/>
          <a:srcRect/>
          <a:stretch/>
        </p:blipFill>
        <p:spPr>
          <a:xfrm>
            <a:off x="7144822" y="3144519"/>
            <a:ext cx="4688553" cy="3322541"/>
          </a:xfrm>
          <a:prstGeom prst="rect">
            <a:avLst/>
          </a:prstGeom>
        </p:spPr>
      </p:pic>
    </p:spTree>
    <p:extLst>
      <p:ext uri="{BB962C8B-B14F-4D97-AF65-F5344CB8AC3E}">
        <p14:creationId xmlns:p14="http://schemas.microsoft.com/office/powerpoint/2010/main" val="3452004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3F35D-2DA3-97DB-84B9-5537DD83628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BFC727C-7A3A-1C64-05EF-4824F5000A7C}"/>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3</a:t>
            </a:fld>
            <a:endParaRPr lang="en-US"/>
          </a:p>
        </p:txBody>
      </p:sp>
      <p:sp>
        <p:nvSpPr>
          <p:cNvPr id="5" name="Title 2">
            <a:extLst>
              <a:ext uri="{FF2B5EF4-FFF2-40B4-BE49-F238E27FC236}">
                <a16:creationId xmlns:a16="http://schemas.microsoft.com/office/drawing/2014/main" id="{5E8474DE-B606-7103-BE9B-9C5759242455}"/>
              </a:ext>
            </a:extLst>
          </p:cNvPr>
          <p:cNvSpPr>
            <a:spLocks noGrp="1"/>
          </p:cNvSpPr>
          <p:nvPr>
            <p:ph type="title"/>
          </p:nvPr>
        </p:nvSpPr>
        <p:spPr>
          <a:xfrm>
            <a:off x="762000" y="896112"/>
            <a:ext cx="10668000" cy="1325563"/>
          </a:xfrm>
        </p:spPr>
        <p:txBody>
          <a:bodyPr>
            <a:normAutofit/>
          </a:bodyPr>
          <a:lstStyle/>
          <a:p>
            <a:r>
              <a:rPr lang="en-IN" dirty="0"/>
              <a:t>Why simulate ????</a:t>
            </a:r>
            <a:endParaRPr lang="en-US" dirty="0"/>
          </a:p>
        </p:txBody>
      </p:sp>
      <p:sp>
        <p:nvSpPr>
          <p:cNvPr id="7" name="TextBox 6">
            <a:extLst>
              <a:ext uri="{FF2B5EF4-FFF2-40B4-BE49-F238E27FC236}">
                <a16:creationId xmlns:a16="http://schemas.microsoft.com/office/drawing/2014/main" id="{1F2D00D2-341D-B6BC-D291-F7DA6856E571}"/>
              </a:ext>
            </a:extLst>
          </p:cNvPr>
          <p:cNvSpPr txBox="1"/>
          <p:nvPr/>
        </p:nvSpPr>
        <p:spPr>
          <a:xfrm>
            <a:off x="762000" y="1759974"/>
            <a:ext cx="8922774" cy="4154984"/>
          </a:xfrm>
          <a:prstGeom prst="rect">
            <a:avLst/>
          </a:prstGeom>
          <a:noFill/>
        </p:spPr>
        <p:txBody>
          <a:bodyPr wrap="square" rtlCol="0">
            <a:spAutoFit/>
          </a:bodyPr>
          <a:lstStyle/>
          <a:p>
            <a:pPr marL="285750" indent="-285750">
              <a:buFont typeface="Wingdings" panose="05000000000000000000" pitchFamily="2" charset="2"/>
              <a:buChar char="q"/>
            </a:pPr>
            <a:r>
              <a:rPr lang="en-IN" sz="2400" dirty="0"/>
              <a:t>It allows real-time feedback, displaying how current flows, voltages across components, and how various elements interact.</a:t>
            </a:r>
            <a:br>
              <a:rPr lang="en-IN" sz="2400" dirty="0"/>
            </a:br>
            <a:endParaRPr lang="en-IN" sz="2400" dirty="0"/>
          </a:p>
          <a:p>
            <a:pPr marL="285750" indent="-285750">
              <a:buFont typeface="Wingdings" panose="05000000000000000000" pitchFamily="2" charset="2"/>
              <a:buChar char="q"/>
            </a:pPr>
            <a:r>
              <a:rPr lang="en-IN" sz="2400" dirty="0"/>
              <a:t>Circuit simulation helps detect errors, optimize design, and understand circuit </a:t>
            </a:r>
            <a:r>
              <a:rPr lang="en-IN" sz="2400" dirty="0" err="1"/>
              <a:t>behavior</a:t>
            </a:r>
            <a:r>
              <a:rPr lang="en-IN" sz="2400" dirty="0"/>
              <a:t> before physically building the circuit.</a:t>
            </a:r>
            <a:br>
              <a:rPr lang="en-IN" sz="2400" dirty="0"/>
            </a:br>
            <a:endParaRPr lang="en-IN" sz="2400" dirty="0"/>
          </a:p>
          <a:p>
            <a:pPr marL="285750" indent="-285750">
              <a:buFont typeface="Wingdings" panose="05000000000000000000" pitchFamily="2" charset="2"/>
              <a:buChar char="q"/>
            </a:pPr>
            <a:r>
              <a:rPr lang="en-IN" sz="2400" dirty="0"/>
              <a:t>It eliminates the risk of damaging components and saves time and resources by testing designs digitally before physical implementation.</a:t>
            </a:r>
            <a:endParaRPr lang="en-US" sz="2400" dirty="0"/>
          </a:p>
        </p:txBody>
      </p:sp>
    </p:spTree>
    <p:extLst>
      <p:ext uri="{BB962C8B-B14F-4D97-AF65-F5344CB8AC3E}">
        <p14:creationId xmlns:p14="http://schemas.microsoft.com/office/powerpoint/2010/main" val="3608461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2844-1D55-3A35-F868-B43492D69B68}"/>
              </a:ext>
            </a:extLst>
          </p:cNvPr>
          <p:cNvSpPr>
            <a:spLocks noGrp="1"/>
          </p:cNvSpPr>
          <p:nvPr>
            <p:ph type="title"/>
          </p:nvPr>
        </p:nvSpPr>
        <p:spPr/>
        <p:txBody>
          <a:bodyPr/>
          <a:lstStyle/>
          <a:p>
            <a:r>
              <a:rPr lang="en-IN" dirty="0"/>
              <a:t>B. PHOTORESISTORS</a:t>
            </a:r>
          </a:p>
        </p:txBody>
      </p:sp>
      <p:sp>
        <p:nvSpPr>
          <p:cNvPr id="3" name="Table Placeholder 2">
            <a:extLst>
              <a:ext uri="{FF2B5EF4-FFF2-40B4-BE49-F238E27FC236}">
                <a16:creationId xmlns:a16="http://schemas.microsoft.com/office/drawing/2014/main" id="{2380BF9D-2031-A70F-405A-DB2D42A80609}"/>
              </a:ext>
            </a:extLst>
          </p:cNvPr>
          <p:cNvSpPr>
            <a:spLocks noGrp="1"/>
          </p:cNvSpPr>
          <p:nvPr>
            <p:ph type="tbl" sz="quarter" idx="13"/>
          </p:nvPr>
        </p:nvSpPr>
        <p:spPr>
          <a:xfrm>
            <a:off x="762000" y="1680682"/>
            <a:ext cx="10665845" cy="4267198"/>
          </a:xfrm>
        </p:spPr>
        <p:txBody>
          <a:bodyPr>
            <a:normAutofit/>
          </a:bodyPr>
          <a:lstStyle/>
          <a:p>
            <a:r>
              <a:rPr lang="en-IN" sz="2000" dirty="0">
                <a:effectLst/>
                <a:latin typeface="Aptos" panose="020B0004020202020204" pitchFamily="34" charset="0"/>
                <a:ea typeface="Aptos" panose="020B0004020202020204" pitchFamily="34" charset="0"/>
                <a:cs typeface="Times New Roman" panose="02020603050405020304" pitchFamily="18" charset="0"/>
              </a:rPr>
              <a:t>A photoresistor (or light-dependent resistor, LDR, or photoconductive cell) is a light-controlled variable resistor. The resistance of a photoresistor decreases with increasing incident light intensity (photoconductivity).</a:t>
            </a:r>
          </a:p>
          <a:p>
            <a:pPr lvl="8"/>
            <a:r>
              <a:rPr lang="en-IN" sz="2200" dirty="0">
                <a:latin typeface="Aptos" panose="020B0004020202020204" pitchFamily="34" charset="0"/>
                <a:cs typeface="Times New Roman" panose="02020603050405020304" pitchFamily="18" charset="0"/>
              </a:rPr>
              <a:t>                    </a:t>
            </a:r>
            <a:endParaRPr lang="en-IN" sz="2200" dirty="0"/>
          </a:p>
        </p:txBody>
      </p:sp>
      <p:sp>
        <p:nvSpPr>
          <p:cNvPr id="4" name="Slide Number Placeholder 3">
            <a:extLst>
              <a:ext uri="{FF2B5EF4-FFF2-40B4-BE49-F238E27FC236}">
                <a16:creationId xmlns:a16="http://schemas.microsoft.com/office/drawing/2014/main" id="{F417DFCE-BD5D-B59A-950B-E016B740E1A8}"/>
              </a:ext>
            </a:extLst>
          </p:cNvPr>
          <p:cNvSpPr>
            <a:spLocks noGrp="1"/>
          </p:cNvSpPr>
          <p:nvPr>
            <p:ph type="sldNum" sz="quarter" idx="12"/>
          </p:nvPr>
        </p:nvSpPr>
        <p:spPr/>
        <p:txBody>
          <a:bodyPr/>
          <a:lstStyle/>
          <a:p>
            <a:fld id="{B5CEABB6-07DC-46E8-9B57-56EC44A396E5}" type="slidenum">
              <a:rPr lang="en-US" smtClean="0"/>
              <a:pPr/>
              <a:t>30</a:t>
            </a:fld>
            <a:endParaRPr lang="en-US" dirty="0"/>
          </a:p>
        </p:txBody>
      </p:sp>
      <p:pic>
        <p:nvPicPr>
          <p:cNvPr id="6" name="Picture 5" descr="A circuit board with a blue and silver object&#10;&#10;Description automatically generated">
            <a:extLst>
              <a:ext uri="{FF2B5EF4-FFF2-40B4-BE49-F238E27FC236}">
                <a16:creationId xmlns:a16="http://schemas.microsoft.com/office/drawing/2014/main" id="{DFCE458A-D07E-5F44-2977-C732DECA9EA5}"/>
              </a:ext>
            </a:extLst>
          </p:cNvPr>
          <p:cNvPicPr>
            <a:picLocks noChangeAspect="1"/>
          </p:cNvPicPr>
          <p:nvPr/>
        </p:nvPicPr>
        <p:blipFill>
          <a:blip r:embed="rId2"/>
          <a:stretch>
            <a:fillRect/>
          </a:stretch>
        </p:blipFill>
        <p:spPr>
          <a:xfrm>
            <a:off x="882883" y="2830134"/>
            <a:ext cx="4523166" cy="3131754"/>
          </a:xfrm>
          <a:prstGeom prst="rect">
            <a:avLst/>
          </a:prstGeom>
        </p:spPr>
      </p:pic>
      <p:sp>
        <p:nvSpPr>
          <p:cNvPr id="8" name="Rectangle: Rounded Corners 7">
            <a:extLst>
              <a:ext uri="{FF2B5EF4-FFF2-40B4-BE49-F238E27FC236}">
                <a16:creationId xmlns:a16="http://schemas.microsoft.com/office/drawing/2014/main" id="{7D081898-8B44-73F7-AC5B-76F871AFEF7B}"/>
              </a:ext>
            </a:extLst>
          </p:cNvPr>
          <p:cNvSpPr/>
          <p:nvPr/>
        </p:nvSpPr>
        <p:spPr>
          <a:xfrm>
            <a:off x="5922884" y="4396012"/>
            <a:ext cx="5625844" cy="1143398"/>
          </a:xfrm>
          <a:prstGeom prst="roundRect">
            <a:avLst>
              <a:gd name="adj" fmla="val 10000"/>
            </a:avLst>
          </a:prstGeom>
          <a:solidFill>
            <a:srgbClr val="CED2DA"/>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9" name="TextBox 8">
            <a:extLst>
              <a:ext uri="{FF2B5EF4-FFF2-40B4-BE49-F238E27FC236}">
                <a16:creationId xmlns:a16="http://schemas.microsoft.com/office/drawing/2014/main" id="{B788C5EA-6B4A-4C8D-063B-BB6B458E26B4}"/>
              </a:ext>
            </a:extLst>
          </p:cNvPr>
          <p:cNvSpPr txBox="1"/>
          <p:nvPr/>
        </p:nvSpPr>
        <p:spPr>
          <a:xfrm>
            <a:off x="6034480" y="4523747"/>
            <a:ext cx="5625843" cy="1015663"/>
          </a:xfrm>
          <a:prstGeom prst="rect">
            <a:avLst/>
          </a:prstGeom>
          <a:noFill/>
        </p:spPr>
        <p:txBody>
          <a:bodyPr wrap="square" rtlCol="0">
            <a:spAutoFit/>
          </a:bodyPr>
          <a:lstStyle/>
          <a:p>
            <a:pPr marL="0" indent="0">
              <a:buNone/>
            </a:pPr>
            <a:r>
              <a:rPr lang="en-IN" sz="2000" b="1" kern="100" dirty="0">
                <a:effectLst/>
                <a:latin typeface="Aptos" panose="020B0004020202020204" pitchFamily="34" charset="0"/>
                <a:ea typeface="Aptos" panose="020B0004020202020204" pitchFamily="34" charset="0"/>
                <a:cs typeface="Times New Roman" panose="02020603050405020304" pitchFamily="18" charset="0"/>
              </a:rPr>
              <a:t>Applications :</a:t>
            </a:r>
          </a:p>
          <a:p>
            <a:pPr marL="0" indent="0">
              <a:buNone/>
            </a:pPr>
            <a:r>
              <a:rPr lang="en-IN" sz="20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000" dirty="0">
                <a:effectLst/>
                <a:latin typeface="Aptos" panose="020B0004020202020204" pitchFamily="34" charset="0"/>
                <a:ea typeface="Aptos" panose="020B0004020202020204" pitchFamily="34" charset="0"/>
                <a:cs typeface="Times New Roman" panose="02020603050405020304" pitchFamily="18" charset="0"/>
              </a:rPr>
              <a:t>Agriculture, Weather monitoring, Temp. Control</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2000" dirty="0"/>
          </a:p>
        </p:txBody>
      </p:sp>
      <p:sp>
        <p:nvSpPr>
          <p:cNvPr id="10" name="TextBox 9">
            <a:extLst>
              <a:ext uri="{FF2B5EF4-FFF2-40B4-BE49-F238E27FC236}">
                <a16:creationId xmlns:a16="http://schemas.microsoft.com/office/drawing/2014/main" id="{94A1F695-72C0-B098-B1AB-7AFB6D90C25C}"/>
              </a:ext>
            </a:extLst>
          </p:cNvPr>
          <p:cNvSpPr txBox="1"/>
          <p:nvPr/>
        </p:nvSpPr>
        <p:spPr>
          <a:xfrm>
            <a:off x="5685183" y="2690732"/>
            <a:ext cx="5975140" cy="2185214"/>
          </a:xfrm>
          <a:prstGeom prst="rect">
            <a:avLst/>
          </a:prstGeom>
          <a:noFill/>
        </p:spPr>
        <p:txBody>
          <a:bodyPr wrap="square" rtlCol="0">
            <a:spAutoFit/>
          </a:bodyPr>
          <a:lstStyle/>
          <a:p>
            <a:pPr marL="285750" indent="-285750">
              <a:buFont typeface="Arial" panose="020B0604020202020204" pitchFamily="34" charset="0"/>
              <a:buChar char="•"/>
            </a:pPr>
            <a:r>
              <a:rPr lang="en-IN" sz="2000" kern="100" dirty="0">
                <a:effectLst/>
                <a:latin typeface="Aptos" panose="020B0004020202020204" pitchFamily="34" charset="0"/>
                <a:ea typeface="Aptos" panose="020B0004020202020204" pitchFamily="34" charset="0"/>
                <a:cs typeface="Times New Roman" panose="02020603050405020304" pitchFamily="18" charset="0"/>
              </a:rPr>
              <a:t> The resistance of a photoresistor decreases with increasing incident light intensity (photoconductivity).</a:t>
            </a:r>
          </a:p>
          <a:p>
            <a:pPr marL="285750" indent="-285750">
              <a:buFont typeface="Arial" panose="020B0604020202020204" pitchFamily="34" charset="0"/>
              <a:buChar char="•"/>
            </a:pPr>
            <a:r>
              <a:rPr lang="en-IN" sz="2000" kern="100" dirty="0">
                <a:effectLst/>
                <a:latin typeface="Aptos" panose="020B0004020202020204" pitchFamily="34" charset="0"/>
                <a:ea typeface="Aptos" panose="020B0004020202020204" pitchFamily="34" charset="0"/>
                <a:cs typeface="Times New Roman" panose="02020603050405020304" pitchFamily="18" charset="0"/>
              </a:rPr>
              <a:t>It won’t respond if the light is not exactly focused on its surface.</a:t>
            </a:r>
          </a:p>
          <a:p>
            <a:pPr marL="285750" indent="-285750">
              <a:buFont typeface="Arial" panose="020B0604020202020204" pitchFamily="34" charset="0"/>
              <a:buChar char="•"/>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66871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F13A3-9267-7028-5C01-7B4140AB0A54}"/>
              </a:ext>
            </a:extLst>
          </p:cNvPr>
          <p:cNvSpPr>
            <a:spLocks noGrp="1"/>
          </p:cNvSpPr>
          <p:nvPr>
            <p:ph type="title"/>
          </p:nvPr>
        </p:nvSpPr>
        <p:spPr/>
        <p:txBody>
          <a:bodyPr/>
          <a:lstStyle/>
          <a:p>
            <a:r>
              <a:rPr lang="en-IN" dirty="0"/>
              <a:t>c. Infrared sensors</a:t>
            </a:r>
          </a:p>
        </p:txBody>
      </p:sp>
      <p:sp>
        <p:nvSpPr>
          <p:cNvPr id="3" name="Table Placeholder 2">
            <a:extLst>
              <a:ext uri="{FF2B5EF4-FFF2-40B4-BE49-F238E27FC236}">
                <a16:creationId xmlns:a16="http://schemas.microsoft.com/office/drawing/2014/main" id="{742E9276-AA83-F11E-F629-5F2CCE8EE6C8}"/>
              </a:ext>
            </a:extLst>
          </p:cNvPr>
          <p:cNvSpPr>
            <a:spLocks noGrp="1"/>
          </p:cNvSpPr>
          <p:nvPr>
            <p:ph type="tbl" sz="quarter" idx="13"/>
          </p:nvPr>
        </p:nvSpPr>
        <p:spPr>
          <a:xfrm>
            <a:off x="5208104" y="1709531"/>
            <a:ext cx="6219741" cy="4386468"/>
          </a:xfrm>
        </p:spPr>
        <p:txBody>
          <a:bodyPr>
            <a:normAutofit fontScale="92500" lnSpcReduction="20000"/>
          </a:bodyPr>
          <a:lstStyle/>
          <a:p>
            <a:r>
              <a:rPr lang="en-IN" sz="2600" kern="100" dirty="0">
                <a:effectLst/>
                <a:latin typeface="Aptos" panose="020B0004020202020204" pitchFamily="34" charset="0"/>
                <a:ea typeface="Aptos" panose="020B0004020202020204" pitchFamily="34" charset="0"/>
                <a:cs typeface="Times New Roman" panose="02020603050405020304" pitchFamily="18" charset="0"/>
              </a:rPr>
              <a:t>There are two parts:  Transmitter and Receiver</a:t>
            </a:r>
          </a:p>
          <a:p>
            <a:pPr marL="457200">
              <a:lnSpc>
                <a:spcPct val="115000"/>
              </a:lnSpc>
            </a:pPr>
            <a:r>
              <a:rPr lang="en-IN" sz="2600" kern="100" dirty="0">
                <a:effectLst/>
                <a:latin typeface="Aptos" panose="020B0004020202020204" pitchFamily="34" charset="0"/>
                <a:ea typeface="Aptos" panose="020B0004020202020204" pitchFamily="34" charset="0"/>
                <a:cs typeface="Times New Roman" panose="02020603050405020304" pitchFamily="18" charset="0"/>
              </a:rPr>
              <a:t>It sends an infrared red signal using </a:t>
            </a:r>
            <a:r>
              <a:rPr lang="en-IN" sz="2600" b="1" kern="100" dirty="0">
                <a:effectLst/>
                <a:latin typeface="Aptos" panose="020B0004020202020204" pitchFamily="34" charset="0"/>
                <a:ea typeface="Aptos" panose="020B0004020202020204" pitchFamily="34" charset="0"/>
                <a:cs typeface="Times New Roman" panose="02020603050405020304" pitchFamily="18" charset="0"/>
              </a:rPr>
              <a:t>IR Led</a:t>
            </a:r>
            <a:r>
              <a:rPr lang="en-IN" sz="2600" kern="100" dirty="0">
                <a:effectLst/>
                <a:latin typeface="Aptos" panose="020B0004020202020204" pitchFamily="34" charset="0"/>
                <a:ea typeface="Aptos" panose="020B0004020202020204" pitchFamily="34" charset="0"/>
                <a:cs typeface="Times New Roman" panose="02020603050405020304" pitchFamily="18" charset="0"/>
              </a:rPr>
              <a:t> and senses the reflected signal using </a:t>
            </a:r>
            <a:r>
              <a:rPr lang="en-IN" sz="2600" b="1" kern="100" dirty="0">
                <a:effectLst/>
                <a:latin typeface="Aptos" panose="020B0004020202020204" pitchFamily="34" charset="0"/>
                <a:ea typeface="Aptos" panose="020B0004020202020204" pitchFamily="34" charset="0"/>
                <a:cs typeface="Times New Roman" panose="02020603050405020304" pitchFamily="18" charset="0"/>
              </a:rPr>
              <a:t>Photodiode.</a:t>
            </a:r>
            <a:endParaRPr lang="en-IN" sz="2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15000"/>
              </a:lnSpc>
              <a:spcAft>
                <a:spcPts val="800"/>
              </a:spcAft>
            </a:pPr>
            <a:r>
              <a:rPr lang="en-IN" sz="2600" kern="100" dirty="0">
                <a:effectLst/>
                <a:latin typeface="Aptos" panose="020B0004020202020204" pitchFamily="34" charset="0"/>
                <a:ea typeface="Aptos" panose="020B0004020202020204" pitchFamily="34" charset="0"/>
                <a:cs typeface="Times New Roman" panose="02020603050405020304" pitchFamily="18" charset="0"/>
              </a:rPr>
              <a:t>Photodiode resistance changes according to the amount of IR radiation falling on it, hence the voltage drop across it also changes and by using we can sense the voltage change and generate the output accordingly.</a:t>
            </a:r>
          </a:p>
          <a:p>
            <a:endParaRPr lang="en-IN" dirty="0"/>
          </a:p>
        </p:txBody>
      </p:sp>
      <p:sp>
        <p:nvSpPr>
          <p:cNvPr id="4" name="Slide Number Placeholder 3">
            <a:extLst>
              <a:ext uri="{FF2B5EF4-FFF2-40B4-BE49-F238E27FC236}">
                <a16:creationId xmlns:a16="http://schemas.microsoft.com/office/drawing/2014/main" id="{145E8023-26B1-4A8A-1B33-7878886DF86A}"/>
              </a:ext>
            </a:extLst>
          </p:cNvPr>
          <p:cNvSpPr>
            <a:spLocks noGrp="1"/>
          </p:cNvSpPr>
          <p:nvPr>
            <p:ph type="sldNum" sz="quarter" idx="12"/>
          </p:nvPr>
        </p:nvSpPr>
        <p:spPr/>
        <p:txBody>
          <a:bodyPr/>
          <a:lstStyle/>
          <a:p>
            <a:fld id="{B5CEABB6-07DC-46E8-9B57-56EC44A396E5}" type="slidenum">
              <a:rPr lang="en-US" smtClean="0"/>
              <a:pPr/>
              <a:t>31</a:t>
            </a:fld>
            <a:endParaRPr lang="en-US" dirty="0"/>
          </a:p>
        </p:txBody>
      </p:sp>
      <p:pic>
        <p:nvPicPr>
          <p:cNvPr id="14" name="Picture 13" descr="A blue and black electronic device&#10;&#10;Description automatically generated">
            <a:extLst>
              <a:ext uri="{FF2B5EF4-FFF2-40B4-BE49-F238E27FC236}">
                <a16:creationId xmlns:a16="http://schemas.microsoft.com/office/drawing/2014/main" id="{7410669E-5305-81F4-DFE1-8EFEB4C9616C}"/>
              </a:ext>
            </a:extLst>
          </p:cNvPr>
          <p:cNvPicPr>
            <a:picLocks noChangeAspect="1"/>
          </p:cNvPicPr>
          <p:nvPr/>
        </p:nvPicPr>
        <p:blipFill>
          <a:blip r:embed="rId2"/>
          <a:stretch>
            <a:fillRect/>
          </a:stretch>
        </p:blipFill>
        <p:spPr>
          <a:xfrm>
            <a:off x="762000" y="2221675"/>
            <a:ext cx="3465443" cy="2939945"/>
          </a:xfrm>
          <a:prstGeom prst="rect">
            <a:avLst/>
          </a:prstGeom>
        </p:spPr>
      </p:pic>
    </p:spTree>
    <p:extLst>
      <p:ext uri="{BB962C8B-B14F-4D97-AF65-F5344CB8AC3E}">
        <p14:creationId xmlns:p14="http://schemas.microsoft.com/office/powerpoint/2010/main" val="2483629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C4EC6725-BDCE-AC21-1D5F-3C6F36E4ADCB}"/>
              </a:ext>
            </a:extLst>
          </p:cNvPr>
          <p:cNvSpPr>
            <a:spLocks noGrp="1"/>
          </p:cNvSpPr>
          <p:nvPr>
            <p:ph type="tbl" sz="quarter" idx="13"/>
          </p:nvPr>
        </p:nvSpPr>
        <p:spPr>
          <a:xfrm>
            <a:off x="763077" y="752062"/>
            <a:ext cx="10665845" cy="5353876"/>
          </a:xfrm>
        </p:spPr>
        <p:txBody>
          <a:bodyPr>
            <a:normAutofit/>
          </a:bodyPr>
          <a:lstStyle/>
          <a:p>
            <a:r>
              <a:rPr lang="en-IN" sz="1800" b="1" kern="100" dirty="0">
                <a:effectLst/>
                <a:latin typeface="Aptos" panose="020B0004020202020204" pitchFamily="34" charset="0"/>
                <a:ea typeface="Aptos" panose="020B0004020202020204" pitchFamily="34" charset="0"/>
                <a:cs typeface="Times New Roman" panose="02020603050405020304" pitchFamily="18" charset="0"/>
              </a:rPr>
              <a:t>Direct</a:t>
            </a:r>
          </a:p>
          <a:p>
            <a:pPr marL="0" indent="0">
              <a:buNone/>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kern="100" dirty="0">
                <a:latin typeface="Aptos" panose="020B0004020202020204" pitchFamily="34" charset="0"/>
                <a:ea typeface="Aptos" panose="020B0004020202020204" pitchFamily="34" charset="0"/>
                <a:cs typeface="Times New Roman" panose="02020603050405020304" pitchFamily="18" charset="0"/>
              </a:rPr>
              <a:t>Indirect</a:t>
            </a:r>
          </a:p>
          <a:p>
            <a:endParaRPr lang="en-IN" sz="1800" kern="100" dirty="0">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2076A60C-C16A-33BC-0B25-2B94A0039390}"/>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
        <p:nvSpPr>
          <p:cNvPr id="5" name="Rectangle: Rounded Corners 4">
            <a:extLst>
              <a:ext uri="{FF2B5EF4-FFF2-40B4-BE49-F238E27FC236}">
                <a16:creationId xmlns:a16="http://schemas.microsoft.com/office/drawing/2014/main" id="{AE1CD3D4-9CC4-18EC-A9AE-607FF7CC52E9}"/>
              </a:ext>
            </a:extLst>
          </p:cNvPr>
          <p:cNvSpPr/>
          <p:nvPr/>
        </p:nvSpPr>
        <p:spPr>
          <a:xfrm>
            <a:off x="6435660" y="4487932"/>
            <a:ext cx="5625844" cy="1143398"/>
          </a:xfrm>
          <a:prstGeom prst="roundRect">
            <a:avLst>
              <a:gd name="adj" fmla="val 10000"/>
            </a:avLst>
          </a:prstGeom>
          <a:solidFill>
            <a:srgbClr val="224E7F"/>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6" name="TextBox 5">
            <a:extLst>
              <a:ext uri="{FF2B5EF4-FFF2-40B4-BE49-F238E27FC236}">
                <a16:creationId xmlns:a16="http://schemas.microsoft.com/office/drawing/2014/main" id="{CCBF59C3-9576-D581-B4D5-7346B7C115DE}"/>
              </a:ext>
            </a:extLst>
          </p:cNvPr>
          <p:cNvSpPr txBox="1"/>
          <p:nvPr/>
        </p:nvSpPr>
        <p:spPr>
          <a:xfrm>
            <a:off x="6547256" y="4572021"/>
            <a:ext cx="5625843" cy="1323439"/>
          </a:xfrm>
          <a:prstGeom prst="rect">
            <a:avLst/>
          </a:prstGeom>
          <a:noFill/>
        </p:spPr>
        <p:txBody>
          <a:bodyPr wrap="square" rtlCol="0">
            <a:spAutoFit/>
          </a:bodyPr>
          <a:lstStyle/>
          <a:p>
            <a:pPr marL="0" indent="0">
              <a:buNone/>
            </a:pPr>
            <a:r>
              <a:rPr lang="en-IN" sz="2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Applications :</a:t>
            </a:r>
          </a:p>
          <a:p>
            <a:pPr marL="0" indent="0">
              <a:buNone/>
            </a:pPr>
            <a:r>
              <a:rPr lang="en-IN"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IN" sz="20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Obstacle avoidance, Line Follower, TV remote, infrared thermometer </a:t>
            </a:r>
            <a:endParaRPr lang="en-IN"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IN" sz="2000" dirty="0">
              <a:solidFill>
                <a:schemeClr val="bg1"/>
              </a:solidFill>
            </a:endParaRPr>
          </a:p>
        </p:txBody>
      </p:sp>
      <p:pic>
        <p:nvPicPr>
          <p:cNvPr id="8" name="Picture 7">
            <a:extLst>
              <a:ext uri="{FF2B5EF4-FFF2-40B4-BE49-F238E27FC236}">
                <a16:creationId xmlns:a16="http://schemas.microsoft.com/office/drawing/2014/main" id="{BF6F5451-A035-7399-6EDA-7DF455AB3AC4}"/>
              </a:ext>
            </a:extLst>
          </p:cNvPr>
          <p:cNvPicPr>
            <a:picLocks noChangeAspect="1"/>
          </p:cNvPicPr>
          <p:nvPr/>
        </p:nvPicPr>
        <p:blipFill>
          <a:blip r:embed="rId2"/>
          <a:stretch>
            <a:fillRect/>
          </a:stretch>
        </p:blipFill>
        <p:spPr>
          <a:xfrm>
            <a:off x="805096" y="1044521"/>
            <a:ext cx="5290903" cy="1714766"/>
          </a:xfrm>
          <a:prstGeom prst="rect">
            <a:avLst/>
          </a:prstGeom>
        </p:spPr>
      </p:pic>
      <p:pic>
        <p:nvPicPr>
          <p:cNvPr id="9" name="Picture 8" descr="A diagram of a reflection light&#10;&#10;Description automatically generated">
            <a:extLst>
              <a:ext uri="{FF2B5EF4-FFF2-40B4-BE49-F238E27FC236}">
                <a16:creationId xmlns:a16="http://schemas.microsoft.com/office/drawing/2014/main" id="{B138A1FF-6337-5492-98FE-733B3B1C4223}"/>
              </a:ext>
            </a:extLst>
          </p:cNvPr>
          <p:cNvPicPr>
            <a:picLocks noChangeAspect="1"/>
          </p:cNvPicPr>
          <p:nvPr/>
        </p:nvPicPr>
        <p:blipFill>
          <a:blip r:embed="rId3"/>
          <a:stretch>
            <a:fillRect/>
          </a:stretch>
        </p:blipFill>
        <p:spPr>
          <a:xfrm>
            <a:off x="900822" y="3429000"/>
            <a:ext cx="4790661" cy="2618781"/>
          </a:xfrm>
          <a:prstGeom prst="rect">
            <a:avLst/>
          </a:prstGeom>
        </p:spPr>
      </p:pic>
      <p:pic>
        <p:nvPicPr>
          <p:cNvPr id="11" name="Picture 10" descr="A blue and yellow robot with black wheels&#10;&#10;Description automatically generated">
            <a:extLst>
              <a:ext uri="{FF2B5EF4-FFF2-40B4-BE49-F238E27FC236}">
                <a16:creationId xmlns:a16="http://schemas.microsoft.com/office/drawing/2014/main" id="{56095F97-2CD2-3463-6CCA-9394352A471B}"/>
              </a:ext>
            </a:extLst>
          </p:cNvPr>
          <p:cNvPicPr>
            <a:picLocks noChangeAspect="1"/>
          </p:cNvPicPr>
          <p:nvPr/>
        </p:nvPicPr>
        <p:blipFill>
          <a:blip r:embed="rId4"/>
          <a:stretch>
            <a:fillRect/>
          </a:stretch>
        </p:blipFill>
        <p:spPr>
          <a:xfrm>
            <a:off x="7116417" y="1304395"/>
            <a:ext cx="4080358" cy="2715293"/>
          </a:xfrm>
          <a:prstGeom prst="rect">
            <a:avLst/>
          </a:prstGeom>
        </p:spPr>
      </p:pic>
    </p:spTree>
    <p:extLst>
      <p:ext uri="{BB962C8B-B14F-4D97-AF65-F5344CB8AC3E}">
        <p14:creationId xmlns:p14="http://schemas.microsoft.com/office/powerpoint/2010/main" val="187223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0368-4195-278C-EF47-AA05EF2CB38B}"/>
              </a:ext>
            </a:extLst>
          </p:cNvPr>
          <p:cNvSpPr>
            <a:spLocks noGrp="1"/>
          </p:cNvSpPr>
          <p:nvPr>
            <p:ph type="title"/>
          </p:nvPr>
        </p:nvSpPr>
        <p:spPr>
          <a:xfrm>
            <a:off x="762000" y="655808"/>
            <a:ext cx="10665845" cy="1325563"/>
          </a:xfrm>
        </p:spPr>
        <p:txBody>
          <a:bodyPr/>
          <a:lstStyle/>
          <a:p>
            <a:r>
              <a:rPr lang="en-IN" dirty="0"/>
              <a:t>18. Temperature sensors</a:t>
            </a:r>
          </a:p>
        </p:txBody>
      </p:sp>
      <p:sp>
        <p:nvSpPr>
          <p:cNvPr id="3" name="Table Placeholder 2">
            <a:extLst>
              <a:ext uri="{FF2B5EF4-FFF2-40B4-BE49-F238E27FC236}">
                <a16:creationId xmlns:a16="http://schemas.microsoft.com/office/drawing/2014/main" id="{E1D02768-80DA-7A2F-93FB-630CA23EE6E0}"/>
              </a:ext>
            </a:extLst>
          </p:cNvPr>
          <p:cNvSpPr>
            <a:spLocks noGrp="1"/>
          </p:cNvSpPr>
          <p:nvPr>
            <p:ph type="tbl" sz="quarter" idx="13"/>
          </p:nvPr>
        </p:nvSpPr>
        <p:spPr>
          <a:xfrm>
            <a:off x="749549" y="2437059"/>
            <a:ext cx="7073231" cy="3678235"/>
          </a:xfrm>
        </p:spPr>
        <p:txBody>
          <a:bodyPr/>
          <a:lstStyle/>
          <a:p>
            <a:r>
              <a:rPr lang="en-IN" sz="2400" dirty="0">
                <a:latin typeface="Aptos" panose="020B0004020202020204" pitchFamily="34" charset="0"/>
              </a:rPr>
              <a:t>They are made up of </a:t>
            </a:r>
            <a:r>
              <a:rPr lang="en-IN" sz="2400" dirty="0">
                <a:effectLst/>
                <a:latin typeface="Aptos" panose="020B0004020202020204" pitchFamily="34" charset="0"/>
                <a:ea typeface="Aptos" panose="020B0004020202020204" pitchFamily="34" charset="0"/>
                <a:cs typeface="Times New Roman" panose="02020603050405020304" pitchFamily="18" charset="0"/>
              </a:rPr>
              <a:t>pure semiconductors, whose conductivity is due to holes and electrons</a:t>
            </a:r>
          </a:p>
          <a:p>
            <a:r>
              <a:rPr lang="en-IN" sz="2400" kern="100" dirty="0">
                <a:effectLst/>
                <a:latin typeface="Aptos" panose="020B0004020202020204" pitchFamily="34" charset="0"/>
                <a:ea typeface="Aptos" panose="020B0004020202020204" pitchFamily="34" charset="0"/>
                <a:cs typeface="Times New Roman" panose="02020603050405020304" pitchFamily="18" charset="0"/>
              </a:rPr>
              <a:t>When Temp. increases more no. of electrons participate in conduction, induces current. </a:t>
            </a:r>
          </a:p>
          <a:p>
            <a:r>
              <a:rPr lang="en-IN" sz="2400" kern="100" dirty="0">
                <a:effectLst/>
                <a:latin typeface="Aptos" panose="020B0004020202020204" pitchFamily="34" charset="0"/>
                <a:ea typeface="Aptos" panose="020B0004020202020204" pitchFamily="34" charset="0"/>
                <a:cs typeface="Times New Roman" panose="02020603050405020304" pitchFamily="18" charset="0"/>
              </a:rPr>
              <a:t>This change in current flow can be used to determine the amount of change in temperature. </a:t>
            </a:r>
          </a:p>
          <a:p>
            <a:endParaRPr lang="en-IN" dirty="0"/>
          </a:p>
        </p:txBody>
      </p:sp>
      <p:sp>
        <p:nvSpPr>
          <p:cNvPr id="4" name="Slide Number Placeholder 3">
            <a:extLst>
              <a:ext uri="{FF2B5EF4-FFF2-40B4-BE49-F238E27FC236}">
                <a16:creationId xmlns:a16="http://schemas.microsoft.com/office/drawing/2014/main" id="{5CC53E8D-AC41-7AA8-3756-769484C751C3}"/>
              </a:ext>
            </a:extLst>
          </p:cNvPr>
          <p:cNvSpPr>
            <a:spLocks noGrp="1"/>
          </p:cNvSpPr>
          <p:nvPr>
            <p:ph type="sldNum" sz="quarter" idx="12"/>
          </p:nvPr>
        </p:nvSpPr>
        <p:spPr/>
        <p:txBody>
          <a:bodyPr/>
          <a:lstStyle/>
          <a:p>
            <a:fld id="{B5CEABB6-07DC-46E8-9B57-56EC44A396E5}" type="slidenum">
              <a:rPr lang="en-US" smtClean="0"/>
              <a:pPr/>
              <a:t>33</a:t>
            </a:fld>
            <a:endParaRPr lang="en-US" dirty="0"/>
          </a:p>
        </p:txBody>
      </p:sp>
      <p:sp>
        <p:nvSpPr>
          <p:cNvPr id="7" name="Title 1">
            <a:extLst>
              <a:ext uri="{FF2B5EF4-FFF2-40B4-BE49-F238E27FC236}">
                <a16:creationId xmlns:a16="http://schemas.microsoft.com/office/drawing/2014/main" id="{A3184A19-0061-6533-B487-BF7398F835D6}"/>
              </a:ext>
            </a:extLst>
          </p:cNvPr>
          <p:cNvSpPr txBox="1">
            <a:spLocks/>
          </p:cNvSpPr>
          <p:nvPr/>
        </p:nvSpPr>
        <p:spPr>
          <a:xfrm>
            <a:off x="759530" y="1754981"/>
            <a:ext cx="10665845"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IN" sz="3600" dirty="0">
                <a:solidFill>
                  <a:srgbClr val="DF815B"/>
                </a:solidFill>
              </a:rPr>
              <a:t>a. Thermistor</a:t>
            </a:r>
          </a:p>
        </p:txBody>
      </p:sp>
      <p:pic>
        <p:nvPicPr>
          <p:cNvPr id="11" name="Picture 10" descr="A diagram of a capacitor and a thermostat&#10;&#10;Description automatically generated">
            <a:extLst>
              <a:ext uri="{FF2B5EF4-FFF2-40B4-BE49-F238E27FC236}">
                <a16:creationId xmlns:a16="http://schemas.microsoft.com/office/drawing/2014/main" id="{0D0BB5A4-A7D5-C8CB-1F96-9667B262EE07}"/>
              </a:ext>
            </a:extLst>
          </p:cNvPr>
          <p:cNvPicPr>
            <a:picLocks noChangeAspect="1"/>
          </p:cNvPicPr>
          <p:nvPr/>
        </p:nvPicPr>
        <p:blipFill>
          <a:blip r:embed="rId2"/>
          <a:stretch>
            <a:fillRect/>
          </a:stretch>
        </p:blipFill>
        <p:spPr>
          <a:xfrm>
            <a:off x="8004748" y="2131272"/>
            <a:ext cx="3763933" cy="3763933"/>
          </a:xfrm>
          <a:prstGeom prst="rect">
            <a:avLst/>
          </a:prstGeom>
        </p:spPr>
      </p:pic>
      <p:sp>
        <p:nvSpPr>
          <p:cNvPr id="12" name="Rectangle: Rounded Corners 11">
            <a:extLst>
              <a:ext uri="{FF2B5EF4-FFF2-40B4-BE49-F238E27FC236}">
                <a16:creationId xmlns:a16="http://schemas.microsoft.com/office/drawing/2014/main" id="{CC69FD0E-4377-162A-2C64-6C1A75788D8C}"/>
              </a:ext>
            </a:extLst>
          </p:cNvPr>
          <p:cNvSpPr/>
          <p:nvPr/>
        </p:nvSpPr>
        <p:spPr>
          <a:xfrm>
            <a:off x="892505" y="5395514"/>
            <a:ext cx="6002969" cy="1143398"/>
          </a:xfrm>
          <a:prstGeom prst="roundRect">
            <a:avLst>
              <a:gd name="adj" fmla="val 10000"/>
            </a:avLst>
          </a:prstGeom>
          <a:solidFill>
            <a:srgbClr val="CED2DA"/>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13" name="TextBox 12">
            <a:extLst>
              <a:ext uri="{FF2B5EF4-FFF2-40B4-BE49-F238E27FC236}">
                <a16:creationId xmlns:a16="http://schemas.microsoft.com/office/drawing/2014/main" id="{812C041F-6E02-C9BC-CD2A-64EEB48609C9}"/>
              </a:ext>
            </a:extLst>
          </p:cNvPr>
          <p:cNvSpPr txBox="1"/>
          <p:nvPr/>
        </p:nvSpPr>
        <p:spPr>
          <a:xfrm>
            <a:off x="1037995" y="5453574"/>
            <a:ext cx="5857479" cy="1323439"/>
          </a:xfrm>
          <a:prstGeom prst="rect">
            <a:avLst/>
          </a:prstGeom>
          <a:noFill/>
        </p:spPr>
        <p:txBody>
          <a:bodyPr wrap="square" rtlCol="0">
            <a:spAutoFit/>
          </a:bodyPr>
          <a:lstStyle/>
          <a:p>
            <a:pPr marL="0" indent="0">
              <a:buNone/>
            </a:pPr>
            <a:r>
              <a:rPr lang="en-IN" sz="2000" b="1" kern="100" dirty="0">
                <a:effectLst/>
                <a:latin typeface="Aptos" panose="020B0004020202020204" pitchFamily="34" charset="0"/>
                <a:ea typeface="Aptos" panose="020B0004020202020204" pitchFamily="34" charset="0"/>
                <a:cs typeface="Times New Roman" panose="02020603050405020304" pitchFamily="18" charset="0"/>
              </a:rPr>
              <a:t>Applications :</a:t>
            </a:r>
          </a:p>
          <a:p>
            <a:pPr marL="0" indent="0">
              <a:buNone/>
            </a:pPr>
            <a:r>
              <a:rPr lang="en-IN" sz="2000" kern="100" dirty="0">
                <a:effectLst/>
                <a:latin typeface="Aptos" panose="020B0004020202020204" pitchFamily="34" charset="0"/>
                <a:ea typeface="Aptos" panose="020B0004020202020204" pitchFamily="34" charset="0"/>
                <a:cs typeface="Times New Roman" panose="02020603050405020304" pitchFamily="18" charset="0"/>
              </a:rPr>
              <a:t> Consumer electronics, Battery management system, medical devices, engine temp. monitoring</a:t>
            </a:r>
          </a:p>
          <a:p>
            <a:endParaRPr lang="en-IN" sz="2000" dirty="0"/>
          </a:p>
        </p:txBody>
      </p:sp>
    </p:spTree>
    <p:extLst>
      <p:ext uri="{BB962C8B-B14F-4D97-AF65-F5344CB8AC3E}">
        <p14:creationId xmlns:p14="http://schemas.microsoft.com/office/powerpoint/2010/main" val="133499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E396-850E-8A86-D95D-507DCD9AF268}"/>
              </a:ext>
            </a:extLst>
          </p:cNvPr>
          <p:cNvSpPr>
            <a:spLocks noGrp="1"/>
          </p:cNvSpPr>
          <p:nvPr>
            <p:ph type="title"/>
          </p:nvPr>
        </p:nvSpPr>
        <p:spPr/>
        <p:txBody>
          <a:bodyPr/>
          <a:lstStyle/>
          <a:p>
            <a:r>
              <a:rPr lang="en-IN" dirty="0">
                <a:solidFill>
                  <a:srgbClr val="DF815B"/>
                </a:solidFill>
              </a:rPr>
              <a:t>B. Thermocouple</a:t>
            </a:r>
          </a:p>
        </p:txBody>
      </p:sp>
      <p:sp>
        <p:nvSpPr>
          <p:cNvPr id="3" name="Table Placeholder 2">
            <a:extLst>
              <a:ext uri="{FF2B5EF4-FFF2-40B4-BE49-F238E27FC236}">
                <a16:creationId xmlns:a16="http://schemas.microsoft.com/office/drawing/2014/main" id="{2F9960B5-D050-8838-24B5-AE2B5D29C5DA}"/>
              </a:ext>
            </a:extLst>
          </p:cNvPr>
          <p:cNvSpPr>
            <a:spLocks noGrp="1"/>
          </p:cNvSpPr>
          <p:nvPr>
            <p:ph type="tbl" sz="quarter" idx="13"/>
          </p:nvPr>
        </p:nvSpPr>
        <p:spPr>
          <a:xfrm>
            <a:off x="759530" y="1962824"/>
            <a:ext cx="10665845" cy="3678235"/>
          </a:xfrm>
        </p:spPr>
        <p:txBody>
          <a:bodyPr/>
          <a:lstStyle/>
          <a:p>
            <a:r>
              <a:rPr lang="en-IN" kern="100" dirty="0">
                <a:effectLst/>
                <a:latin typeface="Aptos" panose="020B0004020202020204" pitchFamily="34" charset="0"/>
                <a:ea typeface="Aptos" panose="020B0004020202020204" pitchFamily="34" charset="0"/>
                <a:cs typeface="Times New Roman" panose="02020603050405020304" pitchFamily="18" charset="0"/>
              </a:rPr>
              <a:t>Uses two different types of metals, </a:t>
            </a:r>
            <a:r>
              <a:rPr lang="en-IN" kern="100" dirty="0">
                <a:latin typeface="Aptos" panose="020B0004020202020204" pitchFamily="34" charset="0"/>
                <a:ea typeface="Aptos" panose="020B0004020202020204" pitchFamily="34" charset="0"/>
                <a:cs typeface="Times New Roman" panose="02020603050405020304" pitchFamily="18" charset="0"/>
              </a:rPr>
              <a:t>are kept at different temperatures, </a:t>
            </a:r>
            <a:r>
              <a:rPr lang="en-IN" kern="100" dirty="0">
                <a:effectLst/>
                <a:latin typeface="Aptos" panose="020B0004020202020204" pitchFamily="34" charset="0"/>
                <a:ea typeface="Aptos" panose="020B0004020202020204" pitchFamily="34" charset="0"/>
                <a:cs typeface="Times New Roman" panose="02020603050405020304" pitchFamily="18" charset="0"/>
              </a:rPr>
              <a:t>potential difference is developed between </a:t>
            </a:r>
            <a:r>
              <a:rPr lang="en-IN" i="1" kern="100" dirty="0">
                <a:effectLst/>
                <a:latin typeface="Aptos" panose="020B0004020202020204" pitchFamily="34" charset="0"/>
                <a:ea typeface="Aptos" panose="020B0004020202020204" pitchFamily="34" charset="0"/>
                <a:cs typeface="Times New Roman" panose="02020603050405020304" pitchFamily="18" charset="0"/>
              </a:rPr>
              <a:t>them, the measure of </a:t>
            </a:r>
            <a:r>
              <a:rPr lang="en-IN" i="1" kern="100" dirty="0" err="1">
                <a:effectLst/>
                <a:latin typeface="Aptos" panose="020B0004020202020204" pitchFamily="34" charset="0"/>
                <a:ea typeface="Aptos" panose="020B0004020202020204" pitchFamily="34" charset="0"/>
                <a:cs typeface="Times New Roman" panose="02020603050405020304" pitchFamily="18" charset="0"/>
              </a:rPr>
              <a:t>e.</a:t>
            </a:r>
            <a:r>
              <a:rPr lang="en-IN" i="1" kern="100" dirty="0" err="1">
                <a:latin typeface="Aptos" panose="020B0004020202020204" pitchFamily="34" charset="0"/>
                <a:ea typeface="Aptos" panose="020B0004020202020204" pitchFamily="34" charset="0"/>
                <a:cs typeface="Times New Roman" panose="02020603050405020304" pitchFamily="18" charset="0"/>
              </a:rPr>
              <a:t>m.f</a:t>
            </a:r>
            <a:r>
              <a:rPr lang="en-IN" i="1" kern="100" dirty="0">
                <a:latin typeface="Aptos" panose="020B0004020202020204" pitchFamily="34" charset="0"/>
                <a:ea typeface="Aptos" panose="020B0004020202020204" pitchFamily="34" charset="0"/>
                <a:cs typeface="Times New Roman" panose="02020603050405020304" pitchFamily="18" charset="0"/>
              </a:rPr>
              <a:t> induced is the measure of temp. difference</a:t>
            </a:r>
            <a:endParaRPr lang="en-IN" i="1"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1C3E57E8-1556-6F7D-C284-62CD94DB0E41}"/>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
        <p:nvSpPr>
          <p:cNvPr id="5" name="Rectangle: Rounded Corners 4">
            <a:extLst>
              <a:ext uri="{FF2B5EF4-FFF2-40B4-BE49-F238E27FC236}">
                <a16:creationId xmlns:a16="http://schemas.microsoft.com/office/drawing/2014/main" id="{E1E35C99-BF60-E70E-1666-A10DEC008202}"/>
              </a:ext>
            </a:extLst>
          </p:cNvPr>
          <p:cNvSpPr/>
          <p:nvPr/>
        </p:nvSpPr>
        <p:spPr>
          <a:xfrm>
            <a:off x="7395564" y="3801941"/>
            <a:ext cx="3801211" cy="1894485"/>
          </a:xfrm>
          <a:prstGeom prst="roundRect">
            <a:avLst>
              <a:gd name="adj" fmla="val 10000"/>
            </a:avLst>
          </a:prstGeom>
          <a:solidFill>
            <a:srgbClr val="224E7F"/>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6" name="TextBox 5">
            <a:extLst>
              <a:ext uri="{FF2B5EF4-FFF2-40B4-BE49-F238E27FC236}">
                <a16:creationId xmlns:a16="http://schemas.microsoft.com/office/drawing/2014/main" id="{F61C2042-B7D5-C730-610A-B94C644FFE98}"/>
              </a:ext>
            </a:extLst>
          </p:cNvPr>
          <p:cNvSpPr txBox="1"/>
          <p:nvPr/>
        </p:nvSpPr>
        <p:spPr>
          <a:xfrm>
            <a:off x="7490270" y="4041230"/>
            <a:ext cx="3611797" cy="1631216"/>
          </a:xfrm>
          <a:prstGeom prst="rect">
            <a:avLst/>
          </a:prstGeom>
          <a:noFill/>
        </p:spPr>
        <p:txBody>
          <a:bodyPr wrap="square" rtlCol="0">
            <a:spAutoFit/>
          </a:bodyPr>
          <a:lstStyle/>
          <a:p>
            <a:pPr marL="0" indent="0">
              <a:buNone/>
            </a:pPr>
            <a:r>
              <a:rPr lang="en-IN" sz="2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Applications :</a:t>
            </a:r>
          </a:p>
          <a:p>
            <a:pPr marL="0" indent="0">
              <a:buNone/>
            </a:pPr>
            <a:r>
              <a:rPr lang="en-IN"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Industrial Process, Aerospace, Food processing, Power generation, exhaust gas monitoring</a:t>
            </a:r>
            <a:endParaRPr lang="en-IN" sz="2000" dirty="0">
              <a:solidFill>
                <a:schemeClr val="bg1"/>
              </a:solidFill>
            </a:endParaRPr>
          </a:p>
        </p:txBody>
      </p:sp>
      <p:pic>
        <p:nvPicPr>
          <p:cNvPr id="8" name="Picture 7">
            <a:extLst>
              <a:ext uri="{FF2B5EF4-FFF2-40B4-BE49-F238E27FC236}">
                <a16:creationId xmlns:a16="http://schemas.microsoft.com/office/drawing/2014/main" id="{BDFEAA6F-2454-7F0C-49E6-DB60B601110F}"/>
              </a:ext>
            </a:extLst>
          </p:cNvPr>
          <p:cNvPicPr>
            <a:picLocks noChangeAspect="1"/>
          </p:cNvPicPr>
          <p:nvPr/>
        </p:nvPicPr>
        <p:blipFill>
          <a:blip r:embed="rId2"/>
          <a:srcRect/>
          <a:stretch/>
        </p:blipFill>
        <p:spPr>
          <a:xfrm>
            <a:off x="814345" y="3542535"/>
            <a:ext cx="5406573" cy="2938845"/>
          </a:xfrm>
          <a:prstGeom prst="rect">
            <a:avLst/>
          </a:prstGeom>
        </p:spPr>
      </p:pic>
    </p:spTree>
    <p:extLst>
      <p:ext uri="{BB962C8B-B14F-4D97-AF65-F5344CB8AC3E}">
        <p14:creationId xmlns:p14="http://schemas.microsoft.com/office/powerpoint/2010/main" val="4292221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4B3F-6C04-C33A-3228-384D18C5638F}"/>
              </a:ext>
            </a:extLst>
          </p:cNvPr>
          <p:cNvSpPr>
            <a:spLocks noGrp="1"/>
          </p:cNvSpPr>
          <p:nvPr>
            <p:ph type="title"/>
          </p:nvPr>
        </p:nvSpPr>
        <p:spPr>
          <a:xfrm>
            <a:off x="762000" y="754401"/>
            <a:ext cx="10665845" cy="1325563"/>
          </a:xfrm>
        </p:spPr>
        <p:txBody>
          <a:bodyPr/>
          <a:lstStyle/>
          <a:p>
            <a:r>
              <a:rPr lang="en-IN" dirty="0"/>
              <a:t>19. Hall effect sensors</a:t>
            </a:r>
          </a:p>
        </p:txBody>
      </p:sp>
      <p:sp>
        <p:nvSpPr>
          <p:cNvPr id="3" name="Table Placeholder 2">
            <a:extLst>
              <a:ext uri="{FF2B5EF4-FFF2-40B4-BE49-F238E27FC236}">
                <a16:creationId xmlns:a16="http://schemas.microsoft.com/office/drawing/2014/main" id="{3B876264-5A2D-E550-29EE-CD8BC2D1846A}"/>
              </a:ext>
            </a:extLst>
          </p:cNvPr>
          <p:cNvSpPr>
            <a:spLocks noGrp="1"/>
          </p:cNvSpPr>
          <p:nvPr>
            <p:ph type="tbl" sz="quarter" idx="13"/>
          </p:nvPr>
        </p:nvSpPr>
        <p:spPr>
          <a:xfrm>
            <a:off x="759530" y="1773186"/>
            <a:ext cx="6630621" cy="4330413"/>
          </a:xfrm>
        </p:spPr>
        <p:txBody>
          <a:bodyPr>
            <a:normAutofit fontScale="77500" lnSpcReduction="20000"/>
          </a:bodyPr>
          <a:lstStyle/>
          <a:p>
            <a:r>
              <a:rPr lang="en-IN" kern="100" dirty="0">
                <a:effectLst/>
                <a:latin typeface="Aptos" panose="020B0004020202020204" pitchFamily="34" charset="0"/>
                <a:ea typeface="Aptos" panose="020B0004020202020204" pitchFamily="34" charset="0"/>
                <a:cs typeface="Times New Roman" panose="02020603050405020304" pitchFamily="18" charset="0"/>
              </a:rPr>
              <a:t>Converts magnetic field variations into electric signals, works on the principle of </a:t>
            </a:r>
            <a:r>
              <a:rPr lang="en-IN" b="1" kern="100" dirty="0">
                <a:effectLst/>
                <a:latin typeface="Aptos" panose="020B0004020202020204" pitchFamily="34" charset="0"/>
                <a:ea typeface="Aptos" panose="020B0004020202020204" pitchFamily="34" charset="0"/>
                <a:cs typeface="Times New Roman" panose="02020603050405020304" pitchFamily="18" charset="0"/>
              </a:rPr>
              <a:t>Hall effect .</a:t>
            </a:r>
          </a:p>
          <a:p>
            <a:r>
              <a:rPr lang="en-IN" b="1" kern="100" dirty="0">
                <a:effectLst/>
                <a:latin typeface="Aptos" panose="020B0004020202020204" pitchFamily="34" charset="0"/>
                <a:ea typeface="Aptos" panose="020B0004020202020204" pitchFamily="34" charset="0"/>
                <a:cs typeface="Times New Roman" panose="02020603050405020304" pitchFamily="18" charset="0"/>
              </a:rPr>
              <a:t>Hall effect </a:t>
            </a:r>
            <a:r>
              <a:rPr lang="en-IN" kern="100" dirty="0">
                <a:effectLst/>
                <a:latin typeface="Aptos" panose="020B0004020202020204" pitchFamily="34" charset="0"/>
                <a:ea typeface="Aptos" panose="020B0004020202020204" pitchFamily="34" charset="0"/>
                <a:cs typeface="Times New Roman" panose="02020603050405020304" pitchFamily="18" charset="0"/>
              </a:rPr>
              <a:t>: When current carrying conductor is placed in a magnetic field the electrons flowing through the conductor displaces towards the edges, thus giving rise to voltage difference, called hall voltage. </a:t>
            </a:r>
            <a:r>
              <a:rPr lang="en-US" b="0" i="0" dirty="0">
                <a:effectLst/>
                <a:latin typeface="Aptos" panose="020B0004020202020204" pitchFamily="34" charset="0"/>
              </a:rPr>
              <a:t>This happens because their own magnetic field is reacting to the contrasting field of the permanent magnet.</a:t>
            </a:r>
          </a:p>
          <a:p>
            <a:pPr marL="0" indent="0">
              <a:buNone/>
            </a:pPr>
            <a:endParaRPr lang="en-US" b="0" i="0" dirty="0">
              <a:effectLst/>
              <a:latin typeface="Aptos" panose="020B0004020202020204" pitchFamily="34" charset="0"/>
            </a:endParaRPr>
          </a:p>
          <a:p>
            <a:r>
              <a:rPr lang="en-US" dirty="0">
                <a:latin typeface="Aptos" panose="020B0004020202020204" pitchFamily="34" charset="0"/>
              </a:rPr>
              <a:t>The output signal that comes out from a Hall effect sensor represents the </a:t>
            </a:r>
            <a:r>
              <a:rPr lang="en-US" b="1" dirty="0">
                <a:latin typeface="Aptos" panose="020B0004020202020204" pitchFamily="34" charset="0"/>
              </a:rPr>
              <a:t>density of a magnetic field </a:t>
            </a:r>
            <a:r>
              <a:rPr lang="en-US" dirty="0">
                <a:latin typeface="Aptos" panose="020B0004020202020204" pitchFamily="34" charset="0"/>
              </a:rPr>
              <a:t>around the device.</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1E61D601-86E8-C92D-F724-D8EA57A2FDDC}"/>
              </a:ext>
            </a:extLst>
          </p:cNvPr>
          <p:cNvSpPr>
            <a:spLocks noGrp="1"/>
          </p:cNvSpPr>
          <p:nvPr>
            <p:ph type="sldNum" sz="quarter" idx="12"/>
          </p:nvPr>
        </p:nvSpPr>
        <p:spPr/>
        <p:txBody>
          <a:bodyPr/>
          <a:lstStyle/>
          <a:p>
            <a:fld id="{B5CEABB6-07DC-46E8-9B57-56EC44A396E5}" type="slidenum">
              <a:rPr lang="en-US" smtClean="0"/>
              <a:pPr/>
              <a:t>35</a:t>
            </a:fld>
            <a:endParaRPr lang="en-US" dirty="0"/>
          </a:p>
        </p:txBody>
      </p:sp>
      <p:pic>
        <p:nvPicPr>
          <p:cNvPr id="5" name="Picture 4">
            <a:extLst>
              <a:ext uri="{FF2B5EF4-FFF2-40B4-BE49-F238E27FC236}">
                <a16:creationId xmlns:a16="http://schemas.microsoft.com/office/drawing/2014/main" id="{B4443C0C-F9D1-BE11-3880-7E733A1BD567}"/>
              </a:ext>
            </a:extLst>
          </p:cNvPr>
          <p:cNvPicPr>
            <a:picLocks noChangeAspect="1"/>
          </p:cNvPicPr>
          <p:nvPr/>
        </p:nvPicPr>
        <p:blipFill>
          <a:blip r:embed="rId2"/>
          <a:stretch>
            <a:fillRect/>
          </a:stretch>
        </p:blipFill>
        <p:spPr>
          <a:xfrm>
            <a:off x="7257399" y="2079964"/>
            <a:ext cx="4691989" cy="3698224"/>
          </a:xfrm>
          <a:prstGeom prst="rect">
            <a:avLst/>
          </a:prstGeom>
        </p:spPr>
      </p:pic>
    </p:spTree>
    <p:extLst>
      <p:ext uri="{BB962C8B-B14F-4D97-AF65-F5344CB8AC3E}">
        <p14:creationId xmlns:p14="http://schemas.microsoft.com/office/powerpoint/2010/main" val="356141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1E589-44BB-10F7-8AAB-A991E6CC1E43}"/>
              </a:ext>
            </a:extLst>
          </p:cNvPr>
          <p:cNvSpPr>
            <a:spLocks noGrp="1"/>
          </p:cNvSpPr>
          <p:nvPr>
            <p:ph type="sldNum" sz="quarter" idx="12"/>
          </p:nvPr>
        </p:nvSpPr>
        <p:spPr/>
        <p:txBody>
          <a:bodyPr/>
          <a:lstStyle/>
          <a:p>
            <a:fld id="{B5CEABB6-07DC-46E8-9B57-56EC44A396E5}" type="slidenum">
              <a:rPr lang="en-US" smtClean="0"/>
              <a:pPr/>
              <a:t>36</a:t>
            </a:fld>
            <a:endParaRPr lang="en-US" dirty="0"/>
          </a:p>
        </p:txBody>
      </p:sp>
      <p:sp>
        <p:nvSpPr>
          <p:cNvPr id="9" name="Rectangle: Rounded Corners 8">
            <a:extLst>
              <a:ext uri="{FF2B5EF4-FFF2-40B4-BE49-F238E27FC236}">
                <a16:creationId xmlns:a16="http://schemas.microsoft.com/office/drawing/2014/main" id="{842A8007-C564-FF3F-29EC-418F6D085465}"/>
              </a:ext>
            </a:extLst>
          </p:cNvPr>
          <p:cNvSpPr/>
          <p:nvPr/>
        </p:nvSpPr>
        <p:spPr>
          <a:xfrm>
            <a:off x="7030388" y="839448"/>
            <a:ext cx="4871802" cy="2053653"/>
          </a:xfrm>
          <a:prstGeom prst="roundRect">
            <a:avLst>
              <a:gd name="adj" fmla="val 10000"/>
            </a:avLst>
          </a:prstGeom>
          <a:solidFill>
            <a:srgbClr val="224E7F"/>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10" name="TextBox 9">
            <a:extLst>
              <a:ext uri="{FF2B5EF4-FFF2-40B4-BE49-F238E27FC236}">
                <a16:creationId xmlns:a16="http://schemas.microsoft.com/office/drawing/2014/main" id="{18DF4F4F-15FE-6E5E-9080-BAE8B962B5A8}"/>
              </a:ext>
            </a:extLst>
          </p:cNvPr>
          <p:cNvSpPr txBox="1"/>
          <p:nvPr/>
        </p:nvSpPr>
        <p:spPr>
          <a:xfrm>
            <a:off x="7307682" y="972004"/>
            <a:ext cx="4279715" cy="1631216"/>
          </a:xfrm>
          <a:prstGeom prst="rect">
            <a:avLst/>
          </a:prstGeom>
          <a:noFill/>
        </p:spPr>
        <p:txBody>
          <a:bodyPr wrap="square" rtlCol="0">
            <a:spAutoFit/>
          </a:bodyPr>
          <a:lstStyle/>
          <a:p>
            <a:pPr marL="0" indent="0">
              <a:buNone/>
            </a:pPr>
            <a:r>
              <a:rPr lang="en-IN" sz="2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Applications :</a:t>
            </a:r>
          </a:p>
          <a:p>
            <a:pPr marL="0" indent="0">
              <a:buNone/>
            </a:pPr>
            <a:r>
              <a:rPr lang="en-IN"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IN" sz="20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Security systems, Anti – lock Breaking systems(ABS) , </a:t>
            </a:r>
            <a:r>
              <a:rPr lang="en-IN" sz="2000" b="0" i="0" dirty="0">
                <a:solidFill>
                  <a:schemeClr val="bg1"/>
                </a:solidFill>
                <a:effectLst/>
                <a:latin typeface="Arial" panose="020B0604020202020204" pitchFamily="34" charset="0"/>
              </a:rPr>
              <a:t>rotating speed sensors, automatic fuel level indicator</a:t>
            </a:r>
            <a:endParaRPr lang="en-IN" sz="2000" dirty="0">
              <a:solidFill>
                <a:schemeClr val="bg1"/>
              </a:solidFill>
            </a:endParaRPr>
          </a:p>
        </p:txBody>
      </p:sp>
      <p:pic>
        <p:nvPicPr>
          <p:cNvPr id="11" name="Picture 10">
            <a:extLst>
              <a:ext uri="{FF2B5EF4-FFF2-40B4-BE49-F238E27FC236}">
                <a16:creationId xmlns:a16="http://schemas.microsoft.com/office/drawing/2014/main" id="{C91B6A2D-489A-DB67-178C-390B123B3ED6}"/>
              </a:ext>
            </a:extLst>
          </p:cNvPr>
          <p:cNvPicPr>
            <a:picLocks noChangeAspect="1"/>
          </p:cNvPicPr>
          <p:nvPr/>
        </p:nvPicPr>
        <p:blipFill>
          <a:blip r:embed="rId2"/>
          <a:stretch>
            <a:fillRect/>
          </a:stretch>
        </p:blipFill>
        <p:spPr>
          <a:xfrm>
            <a:off x="482081" y="610174"/>
            <a:ext cx="6173551" cy="3874840"/>
          </a:xfrm>
          <a:prstGeom prst="rect">
            <a:avLst/>
          </a:prstGeom>
        </p:spPr>
      </p:pic>
      <p:sp>
        <p:nvSpPr>
          <p:cNvPr id="12" name="TextBox 11">
            <a:extLst>
              <a:ext uri="{FF2B5EF4-FFF2-40B4-BE49-F238E27FC236}">
                <a16:creationId xmlns:a16="http://schemas.microsoft.com/office/drawing/2014/main" id="{8E69D21A-ADD4-0E7B-9E55-FCAD36718105}"/>
              </a:ext>
            </a:extLst>
          </p:cNvPr>
          <p:cNvSpPr txBox="1"/>
          <p:nvPr/>
        </p:nvSpPr>
        <p:spPr>
          <a:xfrm>
            <a:off x="959370" y="4536837"/>
            <a:ext cx="4377128" cy="400110"/>
          </a:xfrm>
          <a:prstGeom prst="rect">
            <a:avLst/>
          </a:prstGeom>
          <a:noFill/>
        </p:spPr>
        <p:txBody>
          <a:bodyPr wrap="square" rtlCol="0">
            <a:spAutoFit/>
          </a:bodyPr>
          <a:lstStyle/>
          <a:p>
            <a:r>
              <a:rPr lang="en-IN" sz="2000" dirty="0">
                <a:latin typeface="Aptos" panose="020B0004020202020204" pitchFamily="34" charset="0"/>
              </a:rPr>
              <a:t>Anti–lock breaking system</a:t>
            </a:r>
          </a:p>
        </p:txBody>
      </p:sp>
      <p:pic>
        <p:nvPicPr>
          <p:cNvPr id="14" name="Picture 13" descr="A black gear with a wire connected to it&#10;&#10;Description automatically generated">
            <a:extLst>
              <a:ext uri="{FF2B5EF4-FFF2-40B4-BE49-F238E27FC236}">
                <a16:creationId xmlns:a16="http://schemas.microsoft.com/office/drawing/2014/main" id="{EB083C2B-7476-956A-7DEE-5AF8232FCAB3}"/>
              </a:ext>
            </a:extLst>
          </p:cNvPr>
          <p:cNvPicPr>
            <a:picLocks noChangeAspect="1"/>
          </p:cNvPicPr>
          <p:nvPr/>
        </p:nvPicPr>
        <p:blipFill>
          <a:blip r:embed="rId3"/>
          <a:stretch>
            <a:fillRect/>
          </a:stretch>
        </p:blipFill>
        <p:spPr>
          <a:xfrm>
            <a:off x="7048247" y="3201630"/>
            <a:ext cx="4377128" cy="3070523"/>
          </a:xfrm>
          <a:prstGeom prst="rect">
            <a:avLst/>
          </a:prstGeom>
        </p:spPr>
      </p:pic>
      <p:sp>
        <p:nvSpPr>
          <p:cNvPr id="16" name="TextBox 15">
            <a:extLst>
              <a:ext uri="{FF2B5EF4-FFF2-40B4-BE49-F238E27FC236}">
                <a16:creationId xmlns:a16="http://schemas.microsoft.com/office/drawing/2014/main" id="{2D2E9D4E-31AA-167D-5EF4-A31885F05A61}"/>
              </a:ext>
            </a:extLst>
          </p:cNvPr>
          <p:cNvSpPr txBox="1"/>
          <p:nvPr/>
        </p:nvSpPr>
        <p:spPr>
          <a:xfrm>
            <a:off x="3907436" y="5847716"/>
            <a:ext cx="4377128" cy="400110"/>
          </a:xfrm>
          <a:prstGeom prst="rect">
            <a:avLst/>
          </a:prstGeom>
          <a:noFill/>
        </p:spPr>
        <p:txBody>
          <a:bodyPr wrap="square" rtlCol="0">
            <a:spAutoFit/>
          </a:bodyPr>
          <a:lstStyle/>
          <a:p>
            <a:r>
              <a:rPr lang="en-IN" sz="2000" dirty="0">
                <a:solidFill>
                  <a:srgbClr val="333333"/>
                </a:solidFill>
                <a:latin typeface="Arial" panose="020B0604020202020204" pitchFamily="34" charset="0"/>
              </a:rPr>
              <a:t>R</a:t>
            </a:r>
            <a:r>
              <a:rPr lang="en-IN" sz="2000" b="0" i="0" dirty="0">
                <a:solidFill>
                  <a:srgbClr val="333333"/>
                </a:solidFill>
                <a:effectLst/>
                <a:latin typeface="Arial" panose="020B0604020202020204" pitchFamily="34" charset="0"/>
              </a:rPr>
              <a:t>otating speed sensor</a:t>
            </a:r>
            <a:endParaRPr lang="en-IN" sz="2000" dirty="0">
              <a:latin typeface="Aptos" panose="020B0004020202020204" pitchFamily="34" charset="0"/>
            </a:endParaRPr>
          </a:p>
        </p:txBody>
      </p:sp>
    </p:spTree>
    <p:extLst>
      <p:ext uri="{BB962C8B-B14F-4D97-AF65-F5344CB8AC3E}">
        <p14:creationId xmlns:p14="http://schemas.microsoft.com/office/powerpoint/2010/main" val="3818516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8B8E-9A7E-F87A-A703-3FA55C67BF63}"/>
              </a:ext>
            </a:extLst>
          </p:cNvPr>
          <p:cNvSpPr>
            <a:spLocks noGrp="1"/>
          </p:cNvSpPr>
          <p:nvPr>
            <p:ph type="title"/>
          </p:nvPr>
        </p:nvSpPr>
        <p:spPr/>
        <p:txBody>
          <a:bodyPr/>
          <a:lstStyle/>
          <a:p>
            <a:r>
              <a:rPr lang="en-IN" dirty="0"/>
              <a:t>20. encoders</a:t>
            </a:r>
          </a:p>
        </p:txBody>
      </p:sp>
      <p:sp>
        <p:nvSpPr>
          <p:cNvPr id="3" name="Table Placeholder 2">
            <a:extLst>
              <a:ext uri="{FF2B5EF4-FFF2-40B4-BE49-F238E27FC236}">
                <a16:creationId xmlns:a16="http://schemas.microsoft.com/office/drawing/2014/main" id="{C6212CB7-EF5E-26C2-B814-E6BAD5D14A8B}"/>
              </a:ext>
            </a:extLst>
          </p:cNvPr>
          <p:cNvSpPr>
            <a:spLocks noGrp="1"/>
          </p:cNvSpPr>
          <p:nvPr>
            <p:ph type="tbl" sz="quarter" idx="13"/>
          </p:nvPr>
        </p:nvSpPr>
        <p:spPr>
          <a:xfrm>
            <a:off x="5811678" y="1589882"/>
            <a:ext cx="5617244" cy="3678235"/>
          </a:xfrm>
        </p:spPr>
        <p:txBody>
          <a:bodyPr>
            <a:normAutofit/>
          </a:bodyPr>
          <a:lstStyle/>
          <a:p>
            <a:r>
              <a:rPr lang="en-US" b="1" i="0" dirty="0">
                <a:solidFill>
                  <a:srgbClr val="212121"/>
                </a:solidFill>
                <a:effectLst/>
                <a:latin typeface="-apple-system"/>
              </a:rPr>
              <a:t>Encoders</a:t>
            </a:r>
            <a:r>
              <a:rPr lang="en-US" b="0" i="0" dirty="0">
                <a:solidFill>
                  <a:srgbClr val="212121"/>
                </a:solidFill>
                <a:effectLst/>
                <a:latin typeface="-apple-system"/>
              </a:rPr>
              <a:t> are used to translate rotary or linear motion into a digital signal.</a:t>
            </a:r>
          </a:p>
          <a:p>
            <a:r>
              <a:rPr lang="en-IN" dirty="0">
                <a:effectLst/>
                <a:latin typeface="Aptos" panose="020B0004020202020204" pitchFamily="34" charset="0"/>
                <a:ea typeface="Aptos" panose="020B0004020202020204" pitchFamily="34" charset="0"/>
                <a:cs typeface="Times New Roman" panose="02020603050405020304" pitchFamily="18" charset="0"/>
              </a:rPr>
              <a:t>The encoder sends a feedback signal that can be used to determine position, count, speed, or direction</a:t>
            </a:r>
          </a:p>
        </p:txBody>
      </p:sp>
      <p:sp>
        <p:nvSpPr>
          <p:cNvPr id="4" name="Slide Number Placeholder 3">
            <a:extLst>
              <a:ext uri="{FF2B5EF4-FFF2-40B4-BE49-F238E27FC236}">
                <a16:creationId xmlns:a16="http://schemas.microsoft.com/office/drawing/2014/main" id="{21345C09-3FF8-B061-0F8A-EDAE4EA7168B}"/>
              </a:ext>
            </a:extLst>
          </p:cNvPr>
          <p:cNvSpPr>
            <a:spLocks noGrp="1"/>
          </p:cNvSpPr>
          <p:nvPr>
            <p:ph type="sldNum" sz="quarter" idx="12"/>
          </p:nvPr>
        </p:nvSpPr>
        <p:spPr/>
        <p:txBody>
          <a:bodyPr/>
          <a:lstStyle/>
          <a:p>
            <a:fld id="{B5CEABB6-07DC-46E8-9B57-56EC44A396E5}" type="slidenum">
              <a:rPr lang="en-US" smtClean="0"/>
              <a:pPr/>
              <a:t>37</a:t>
            </a:fld>
            <a:endParaRPr lang="en-US" dirty="0"/>
          </a:p>
        </p:txBody>
      </p:sp>
      <p:pic>
        <p:nvPicPr>
          <p:cNvPr id="5" name="Picture 4">
            <a:extLst>
              <a:ext uri="{FF2B5EF4-FFF2-40B4-BE49-F238E27FC236}">
                <a16:creationId xmlns:a16="http://schemas.microsoft.com/office/drawing/2014/main" id="{9A0417F5-9014-210C-4F9A-9DF2DE3007C2}"/>
              </a:ext>
            </a:extLst>
          </p:cNvPr>
          <p:cNvPicPr>
            <a:picLocks noChangeAspect="1"/>
          </p:cNvPicPr>
          <p:nvPr/>
        </p:nvPicPr>
        <p:blipFill>
          <a:blip r:embed="rId2"/>
          <a:srcRect/>
          <a:stretch/>
        </p:blipFill>
        <p:spPr>
          <a:xfrm>
            <a:off x="259934" y="1898106"/>
            <a:ext cx="5157375" cy="3534200"/>
          </a:xfrm>
          <a:prstGeom prst="rect">
            <a:avLst/>
          </a:prstGeom>
        </p:spPr>
      </p:pic>
      <p:sp>
        <p:nvSpPr>
          <p:cNvPr id="6" name="Rectangle: Rounded Corners 5">
            <a:extLst>
              <a:ext uri="{FF2B5EF4-FFF2-40B4-BE49-F238E27FC236}">
                <a16:creationId xmlns:a16="http://schemas.microsoft.com/office/drawing/2014/main" id="{109498AC-FC00-222C-25C0-994EF5A84E81}"/>
              </a:ext>
            </a:extLst>
          </p:cNvPr>
          <p:cNvSpPr/>
          <p:nvPr/>
        </p:nvSpPr>
        <p:spPr>
          <a:xfrm>
            <a:off x="6270231" y="5009712"/>
            <a:ext cx="4012975" cy="989351"/>
          </a:xfrm>
          <a:prstGeom prst="roundRect">
            <a:avLst>
              <a:gd name="adj" fmla="val 10000"/>
            </a:avLst>
          </a:prstGeom>
          <a:solidFill>
            <a:srgbClr val="CED2DA"/>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7" name="TextBox 6">
            <a:extLst>
              <a:ext uri="{FF2B5EF4-FFF2-40B4-BE49-F238E27FC236}">
                <a16:creationId xmlns:a16="http://schemas.microsoft.com/office/drawing/2014/main" id="{45AEE0AB-E36A-63EB-3147-342F293BFB25}"/>
              </a:ext>
            </a:extLst>
          </p:cNvPr>
          <p:cNvSpPr txBox="1"/>
          <p:nvPr/>
        </p:nvSpPr>
        <p:spPr>
          <a:xfrm>
            <a:off x="5574824" y="5078376"/>
            <a:ext cx="4472067" cy="782778"/>
          </a:xfrm>
          <a:prstGeom prst="rect">
            <a:avLst/>
          </a:prstGeom>
          <a:noFill/>
        </p:spPr>
        <p:txBody>
          <a:bodyPr wrap="square" rtlCol="0">
            <a:spAutoFit/>
          </a:bodyPr>
          <a:lstStyle/>
          <a:p>
            <a:pPr marL="914400">
              <a:lnSpc>
                <a:spcPct val="115000"/>
              </a:lnSpc>
              <a:spcAft>
                <a:spcPts val="800"/>
              </a:spcAft>
            </a:pPr>
            <a:r>
              <a:rPr lang="en-IN" sz="2000" b="1" kern="100" dirty="0">
                <a:effectLst/>
                <a:latin typeface="Aptos" panose="020B0004020202020204" pitchFamily="34" charset="0"/>
                <a:ea typeface="Aptos" panose="020B0004020202020204" pitchFamily="34" charset="0"/>
                <a:cs typeface="Times New Roman" panose="02020603050405020304" pitchFamily="18" charset="0"/>
              </a:rPr>
              <a:t>Applications: </a:t>
            </a:r>
            <a:r>
              <a:rPr lang="en-IN" sz="2000" kern="100" dirty="0">
                <a:effectLst/>
                <a:latin typeface="Aptos" panose="020B0004020202020204" pitchFamily="34" charset="0"/>
                <a:ea typeface="Aptos" panose="020B0004020202020204" pitchFamily="34" charset="0"/>
                <a:cs typeface="Times New Roman" panose="02020603050405020304" pitchFamily="18" charset="0"/>
              </a:rPr>
              <a:t>CNC, Robotic arms, Position sensing</a:t>
            </a:r>
          </a:p>
        </p:txBody>
      </p:sp>
      <p:sp>
        <p:nvSpPr>
          <p:cNvPr id="9" name="TextBox 8">
            <a:extLst>
              <a:ext uri="{FF2B5EF4-FFF2-40B4-BE49-F238E27FC236}">
                <a16:creationId xmlns:a16="http://schemas.microsoft.com/office/drawing/2014/main" id="{551BEB98-CE94-98BE-B841-0BBA82EC3A2D}"/>
              </a:ext>
            </a:extLst>
          </p:cNvPr>
          <p:cNvSpPr txBox="1"/>
          <p:nvPr/>
        </p:nvSpPr>
        <p:spPr>
          <a:xfrm>
            <a:off x="764155" y="5676488"/>
            <a:ext cx="3957747" cy="369332"/>
          </a:xfrm>
          <a:prstGeom prst="rect">
            <a:avLst/>
          </a:prstGeom>
          <a:noFill/>
        </p:spPr>
        <p:txBody>
          <a:bodyPr wrap="square" rtlCol="0">
            <a:spAutoFit/>
          </a:bodyPr>
          <a:lstStyle/>
          <a:p>
            <a:r>
              <a:rPr lang="en-IN" dirty="0"/>
              <a:t>Optical Encoders</a:t>
            </a:r>
          </a:p>
        </p:txBody>
      </p:sp>
    </p:spTree>
    <p:extLst>
      <p:ext uri="{BB962C8B-B14F-4D97-AF65-F5344CB8AC3E}">
        <p14:creationId xmlns:p14="http://schemas.microsoft.com/office/powerpoint/2010/main" val="3508554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554-DF10-DD12-E144-B713C84E4716}"/>
              </a:ext>
            </a:extLst>
          </p:cNvPr>
          <p:cNvSpPr>
            <a:spLocks noGrp="1"/>
          </p:cNvSpPr>
          <p:nvPr>
            <p:ph type="title"/>
          </p:nvPr>
        </p:nvSpPr>
        <p:spPr/>
        <p:txBody>
          <a:bodyPr/>
          <a:lstStyle/>
          <a:p>
            <a:r>
              <a:rPr lang="en-IN" dirty="0"/>
              <a:t>21. Potentiometers</a:t>
            </a:r>
          </a:p>
        </p:txBody>
      </p:sp>
      <p:sp>
        <p:nvSpPr>
          <p:cNvPr id="3" name="Table Placeholder 2">
            <a:extLst>
              <a:ext uri="{FF2B5EF4-FFF2-40B4-BE49-F238E27FC236}">
                <a16:creationId xmlns:a16="http://schemas.microsoft.com/office/drawing/2014/main" id="{5584554D-A5D0-ADD3-96AC-180789C636B1}"/>
              </a:ext>
            </a:extLst>
          </p:cNvPr>
          <p:cNvSpPr>
            <a:spLocks noGrp="1"/>
          </p:cNvSpPr>
          <p:nvPr>
            <p:ph type="tbl" sz="quarter" idx="13"/>
          </p:nvPr>
        </p:nvSpPr>
        <p:spPr>
          <a:xfrm>
            <a:off x="762001" y="1843790"/>
            <a:ext cx="5334000" cy="4512560"/>
          </a:xfrm>
        </p:spPr>
        <p:txBody>
          <a:bodyPr>
            <a:normAutofit/>
          </a:bodyPr>
          <a:lstStyle/>
          <a:p>
            <a:r>
              <a:rPr lang="en-US" sz="2400" dirty="0">
                <a:solidFill>
                  <a:srgbClr val="222222"/>
                </a:solidFill>
                <a:latin typeface="Nunito Sans" panose="020F0502020204030204" pitchFamily="2" charset="0"/>
              </a:rPr>
              <a:t>T</a:t>
            </a:r>
            <a:r>
              <a:rPr lang="en-US" sz="2400" b="0" i="0" dirty="0">
                <a:solidFill>
                  <a:srgbClr val="222222"/>
                </a:solidFill>
                <a:effectLst/>
                <a:latin typeface="Nunito Sans" panose="020F0502020204030204" pitchFamily="2" charset="0"/>
              </a:rPr>
              <a:t>he potentiometer is the three terminal device used for measuring the potential differences by manually varying the resistances</a:t>
            </a:r>
          </a:p>
          <a:p>
            <a:r>
              <a:rPr lang="en-US" sz="2400" dirty="0">
                <a:solidFill>
                  <a:srgbClr val="222222"/>
                </a:solidFill>
                <a:latin typeface="Nunito Sans" panose="020F0502020204030204" pitchFamily="2" charset="0"/>
              </a:rPr>
              <a:t>The length is proportional to resistance </a:t>
            </a:r>
          </a:p>
          <a:p>
            <a:r>
              <a:rPr lang="en-US" sz="2400" dirty="0">
                <a:solidFill>
                  <a:srgbClr val="222222"/>
                </a:solidFill>
                <a:latin typeface="Nunito Sans" panose="020F0502020204030204" pitchFamily="2" charset="0"/>
              </a:rPr>
              <a:t>High Accuracy</a:t>
            </a:r>
            <a:endParaRPr lang="en-IN" sz="2400" dirty="0"/>
          </a:p>
        </p:txBody>
      </p:sp>
      <p:sp>
        <p:nvSpPr>
          <p:cNvPr id="4" name="Slide Number Placeholder 3">
            <a:extLst>
              <a:ext uri="{FF2B5EF4-FFF2-40B4-BE49-F238E27FC236}">
                <a16:creationId xmlns:a16="http://schemas.microsoft.com/office/drawing/2014/main" id="{3718A6D2-CA2B-E57E-B5BC-2510660963F1}"/>
              </a:ext>
            </a:extLst>
          </p:cNvPr>
          <p:cNvSpPr>
            <a:spLocks noGrp="1"/>
          </p:cNvSpPr>
          <p:nvPr>
            <p:ph type="sldNum" sz="quarter" idx="12"/>
          </p:nvPr>
        </p:nvSpPr>
        <p:spPr/>
        <p:txBody>
          <a:bodyPr/>
          <a:lstStyle/>
          <a:p>
            <a:fld id="{B5CEABB6-07DC-46E8-9B57-56EC44A396E5}" type="slidenum">
              <a:rPr lang="en-US" smtClean="0"/>
              <a:pPr/>
              <a:t>38</a:t>
            </a:fld>
            <a:endParaRPr lang="en-US" dirty="0"/>
          </a:p>
        </p:txBody>
      </p:sp>
      <p:sp>
        <p:nvSpPr>
          <p:cNvPr id="9" name="Rectangle 8">
            <a:extLst>
              <a:ext uri="{FF2B5EF4-FFF2-40B4-BE49-F238E27FC236}">
                <a16:creationId xmlns:a16="http://schemas.microsoft.com/office/drawing/2014/main" id="{33C569BA-B236-A96B-9B2C-000B0285E5EE}"/>
              </a:ext>
            </a:extLst>
          </p:cNvPr>
          <p:cNvSpPr/>
          <p:nvPr/>
        </p:nvSpPr>
        <p:spPr>
          <a:xfrm>
            <a:off x="6340839" y="1978702"/>
            <a:ext cx="5626896" cy="3983185"/>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A group of different types of electrical components&#10;&#10;Description automatically generated">
            <a:extLst>
              <a:ext uri="{FF2B5EF4-FFF2-40B4-BE49-F238E27FC236}">
                <a16:creationId xmlns:a16="http://schemas.microsoft.com/office/drawing/2014/main" id="{69391594-BD6D-E747-6C5D-3A31F457C6E7}"/>
              </a:ext>
            </a:extLst>
          </p:cNvPr>
          <p:cNvPicPr>
            <a:picLocks noChangeAspect="1"/>
          </p:cNvPicPr>
          <p:nvPr/>
        </p:nvPicPr>
        <p:blipFill>
          <a:blip r:embed="rId2"/>
          <a:stretch>
            <a:fillRect/>
          </a:stretch>
        </p:blipFill>
        <p:spPr>
          <a:xfrm>
            <a:off x="6340839" y="2053349"/>
            <a:ext cx="5705955" cy="3833889"/>
          </a:xfrm>
          <a:prstGeom prst="rect">
            <a:avLst/>
          </a:prstGeom>
        </p:spPr>
      </p:pic>
      <p:sp>
        <p:nvSpPr>
          <p:cNvPr id="10" name="Rectangle: Rounded Corners 9">
            <a:extLst>
              <a:ext uri="{FF2B5EF4-FFF2-40B4-BE49-F238E27FC236}">
                <a16:creationId xmlns:a16="http://schemas.microsoft.com/office/drawing/2014/main" id="{47F6DF4F-89B4-6CB5-C297-723C2A5F0D02}"/>
              </a:ext>
            </a:extLst>
          </p:cNvPr>
          <p:cNvSpPr/>
          <p:nvPr/>
        </p:nvSpPr>
        <p:spPr>
          <a:xfrm>
            <a:off x="1053654" y="5041200"/>
            <a:ext cx="4672589" cy="1136329"/>
          </a:xfrm>
          <a:prstGeom prst="roundRect">
            <a:avLst>
              <a:gd name="adj" fmla="val 10000"/>
            </a:avLst>
          </a:prstGeom>
          <a:solidFill>
            <a:srgbClr val="224E7F"/>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11" name="TextBox 10">
            <a:extLst>
              <a:ext uri="{FF2B5EF4-FFF2-40B4-BE49-F238E27FC236}">
                <a16:creationId xmlns:a16="http://schemas.microsoft.com/office/drawing/2014/main" id="{3AEB823D-997C-171D-4DEC-A6D7CD23D32A}"/>
              </a:ext>
            </a:extLst>
          </p:cNvPr>
          <p:cNvSpPr txBox="1"/>
          <p:nvPr/>
        </p:nvSpPr>
        <p:spPr>
          <a:xfrm>
            <a:off x="373237" y="5041200"/>
            <a:ext cx="4708382" cy="1067665"/>
          </a:xfrm>
          <a:prstGeom prst="rect">
            <a:avLst/>
          </a:prstGeom>
          <a:noFill/>
        </p:spPr>
        <p:txBody>
          <a:bodyPr wrap="square" rtlCol="0">
            <a:spAutoFit/>
          </a:bodyPr>
          <a:lstStyle/>
          <a:p>
            <a:pPr marL="914400">
              <a:lnSpc>
                <a:spcPct val="115000"/>
              </a:lnSpc>
              <a:spcAft>
                <a:spcPts val="800"/>
              </a:spcAft>
            </a:pPr>
            <a:r>
              <a:rPr lang="en-IN" sz="20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Applications: </a:t>
            </a:r>
            <a:r>
              <a:rPr lang="en-IN" sz="1800" dirty="0">
                <a:effectLst/>
                <a:latin typeface="Aptos" panose="020B0004020202020204" pitchFamily="34" charset="0"/>
                <a:ea typeface="Aptos" panose="020B0004020202020204" pitchFamily="34" charset="0"/>
                <a:cs typeface="Times New Roman" panose="02020603050405020304" pitchFamily="18" charset="0"/>
              </a:rPr>
              <a:t> </a:t>
            </a:r>
            <a:r>
              <a:rPr lang="en-IN" sz="18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Volume control in audio equipment, Position sensing (Joystick) Tuning Circuits</a:t>
            </a:r>
            <a:endParaRPr lang="en-IN" sz="20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518676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F0BA4-735E-6F5C-B334-CC4F4CF533A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EA8EE2-5F8E-6574-292B-A640FCE3587E}"/>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39</a:t>
            </a:fld>
            <a:endParaRPr lang="en-US"/>
          </a:p>
        </p:txBody>
      </p:sp>
      <p:sp>
        <p:nvSpPr>
          <p:cNvPr id="18" name="TextBox 17">
            <a:extLst>
              <a:ext uri="{FF2B5EF4-FFF2-40B4-BE49-F238E27FC236}">
                <a16:creationId xmlns:a16="http://schemas.microsoft.com/office/drawing/2014/main" id="{172174D3-FD69-C457-B557-232BC88178A2}"/>
              </a:ext>
            </a:extLst>
          </p:cNvPr>
          <p:cNvSpPr txBox="1"/>
          <p:nvPr/>
        </p:nvSpPr>
        <p:spPr>
          <a:xfrm>
            <a:off x="1655545" y="5842535"/>
            <a:ext cx="1597794" cy="369332"/>
          </a:xfrm>
          <a:prstGeom prst="rect">
            <a:avLst/>
          </a:prstGeom>
          <a:noFill/>
        </p:spPr>
        <p:txBody>
          <a:bodyPr wrap="square" rtlCol="0">
            <a:spAutoFit/>
          </a:bodyPr>
          <a:lstStyle/>
          <a:p>
            <a:r>
              <a:rPr lang="en-US" dirty="0">
                <a:hlinkClick r:id="rId3"/>
              </a:rPr>
              <a:t>Circuit</a:t>
            </a:r>
            <a:endParaRPr lang="en-US" dirty="0"/>
          </a:p>
        </p:txBody>
      </p:sp>
      <p:pic>
        <p:nvPicPr>
          <p:cNvPr id="20" name="Picture 19">
            <a:extLst>
              <a:ext uri="{FF2B5EF4-FFF2-40B4-BE49-F238E27FC236}">
                <a16:creationId xmlns:a16="http://schemas.microsoft.com/office/drawing/2014/main" id="{ECC51920-1757-26F9-1803-C19F03D7067D}"/>
              </a:ext>
            </a:extLst>
          </p:cNvPr>
          <p:cNvPicPr>
            <a:picLocks noChangeAspect="1"/>
          </p:cNvPicPr>
          <p:nvPr/>
        </p:nvPicPr>
        <p:blipFill>
          <a:blip r:embed="rId4"/>
          <a:stretch>
            <a:fillRect/>
          </a:stretch>
        </p:blipFill>
        <p:spPr>
          <a:xfrm>
            <a:off x="1655545" y="1289164"/>
            <a:ext cx="8524774" cy="4436300"/>
          </a:xfrm>
          <a:prstGeom prst="rect">
            <a:avLst/>
          </a:prstGeom>
        </p:spPr>
      </p:pic>
      <p:sp>
        <p:nvSpPr>
          <p:cNvPr id="21" name="TextBox 20">
            <a:extLst>
              <a:ext uri="{FF2B5EF4-FFF2-40B4-BE49-F238E27FC236}">
                <a16:creationId xmlns:a16="http://schemas.microsoft.com/office/drawing/2014/main" id="{24B87353-BB58-C12A-D93A-6E62CB0EA4C7}"/>
              </a:ext>
            </a:extLst>
          </p:cNvPr>
          <p:cNvSpPr txBox="1"/>
          <p:nvPr/>
        </p:nvSpPr>
        <p:spPr>
          <a:xfrm>
            <a:off x="1655545" y="481263"/>
            <a:ext cx="8094847" cy="584775"/>
          </a:xfrm>
          <a:prstGeom prst="rect">
            <a:avLst/>
          </a:prstGeom>
          <a:noFill/>
        </p:spPr>
        <p:txBody>
          <a:bodyPr wrap="square" rtlCol="0">
            <a:spAutoFit/>
          </a:bodyPr>
          <a:lstStyle/>
          <a:p>
            <a:r>
              <a:rPr lang="en-US" sz="3200" b="1" dirty="0"/>
              <a:t>Guess what circuit does??</a:t>
            </a:r>
          </a:p>
        </p:txBody>
      </p:sp>
    </p:spTree>
    <p:extLst>
      <p:ext uri="{BB962C8B-B14F-4D97-AF65-F5344CB8AC3E}">
        <p14:creationId xmlns:p14="http://schemas.microsoft.com/office/powerpoint/2010/main" val="1948546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7AEFE-06DA-C017-5BED-33D74B368D0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C4455B2-2893-B6D0-F573-7AD975885205}"/>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
        <p:nvSpPr>
          <p:cNvPr id="5" name="Title 2">
            <a:extLst>
              <a:ext uri="{FF2B5EF4-FFF2-40B4-BE49-F238E27FC236}">
                <a16:creationId xmlns:a16="http://schemas.microsoft.com/office/drawing/2014/main" id="{3F8CADD3-DC7D-7813-EEC4-65D82BBADE6B}"/>
              </a:ext>
            </a:extLst>
          </p:cNvPr>
          <p:cNvSpPr>
            <a:spLocks noGrp="1"/>
          </p:cNvSpPr>
          <p:nvPr>
            <p:ph type="title"/>
          </p:nvPr>
        </p:nvSpPr>
        <p:spPr>
          <a:xfrm>
            <a:off x="762000" y="896112"/>
            <a:ext cx="10668000" cy="1325563"/>
          </a:xfrm>
        </p:spPr>
        <p:txBody>
          <a:bodyPr>
            <a:normAutofit/>
          </a:bodyPr>
          <a:lstStyle/>
          <a:p>
            <a:r>
              <a:rPr lang="en-IN" dirty="0"/>
              <a:t>Components available </a:t>
            </a:r>
            <a:endParaRPr lang="en-US" dirty="0"/>
          </a:p>
        </p:txBody>
      </p:sp>
      <p:pic>
        <p:nvPicPr>
          <p:cNvPr id="3" name="Picture 2">
            <a:extLst>
              <a:ext uri="{FF2B5EF4-FFF2-40B4-BE49-F238E27FC236}">
                <a16:creationId xmlns:a16="http://schemas.microsoft.com/office/drawing/2014/main" id="{17B55599-580E-8781-5AEA-C7067460C7BB}"/>
              </a:ext>
            </a:extLst>
          </p:cNvPr>
          <p:cNvPicPr>
            <a:picLocks noChangeAspect="1"/>
          </p:cNvPicPr>
          <p:nvPr/>
        </p:nvPicPr>
        <p:blipFill>
          <a:blip r:embed="rId3"/>
          <a:stretch>
            <a:fillRect/>
          </a:stretch>
        </p:blipFill>
        <p:spPr>
          <a:xfrm>
            <a:off x="3524168" y="1558893"/>
            <a:ext cx="2035806" cy="1971517"/>
          </a:xfrm>
          <a:prstGeom prst="rect">
            <a:avLst/>
          </a:prstGeom>
        </p:spPr>
      </p:pic>
      <p:pic>
        <p:nvPicPr>
          <p:cNvPr id="8" name="Picture 7">
            <a:extLst>
              <a:ext uri="{FF2B5EF4-FFF2-40B4-BE49-F238E27FC236}">
                <a16:creationId xmlns:a16="http://schemas.microsoft.com/office/drawing/2014/main" id="{7855D266-917B-688E-DF6E-8CF44B70F750}"/>
              </a:ext>
            </a:extLst>
          </p:cNvPr>
          <p:cNvPicPr>
            <a:picLocks noChangeAspect="1"/>
          </p:cNvPicPr>
          <p:nvPr/>
        </p:nvPicPr>
        <p:blipFill>
          <a:blip r:embed="rId4"/>
          <a:stretch>
            <a:fillRect/>
          </a:stretch>
        </p:blipFill>
        <p:spPr>
          <a:xfrm>
            <a:off x="762000" y="1697756"/>
            <a:ext cx="2480275" cy="3632065"/>
          </a:xfrm>
          <a:prstGeom prst="rect">
            <a:avLst/>
          </a:prstGeom>
        </p:spPr>
      </p:pic>
      <p:pic>
        <p:nvPicPr>
          <p:cNvPr id="10" name="Picture 9">
            <a:extLst>
              <a:ext uri="{FF2B5EF4-FFF2-40B4-BE49-F238E27FC236}">
                <a16:creationId xmlns:a16="http://schemas.microsoft.com/office/drawing/2014/main" id="{0A88F5F7-6954-4C7A-F0F1-5D27E17B29C8}"/>
              </a:ext>
            </a:extLst>
          </p:cNvPr>
          <p:cNvPicPr>
            <a:picLocks noChangeAspect="1"/>
          </p:cNvPicPr>
          <p:nvPr/>
        </p:nvPicPr>
        <p:blipFill>
          <a:blip r:embed="rId5"/>
          <a:stretch>
            <a:fillRect/>
          </a:stretch>
        </p:blipFill>
        <p:spPr>
          <a:xfrm>
            <a:off x="3324416" y="3744599"/>
            <a:ext cx="5625311" cy="2611751"/>
          </a:xfrm>
          <a:prstGeom prst="rect">
            <a:avLst/>
          </a:prstGeom>
        </p:spPr>
      </p:pic>
      <p:pic>
        <p:nvPicPr>
          <p:cNvPr id="12" name="Picture 11">
            <a:extLst>
              <a:ext uri="{FF2B5EF4-FFF2-40B4-BE49-F238E27FC236}">
                <a16:creationId xmlns:a16="http://schemas.microsoft.com/office/drawing/2014/main" id="{0239AEF4-3882-D096-9CEF-0EAA15DB1077}"/>
              </a:ext>
            </a:extLst>
          </p:cNvPr>
          <p:cNvPicPr>
            <a:picLocks noChangeAspect="1"/>
          </p:cNvPicPr>
          <p:nvPr/>
        </p:nvPicPr>
        <p:blipFill>
          <a:blip r:embed="rId6"/>
          <a:stretch>
            <a:fillRect/>
          </a:stretch>
        </p:blipFill>
        <p:spPr>
          <a:xfrm>
            <a:off x="5841867" y="1558893"/>
            <a:ext cx="1935787" cy="1935787"/>
          </a:xfrm>
          <a:prstGeom prst="rect">
            <a:avLst/>
          </a:prstGeom>
        </p:spPr>
      </p:pic>
      <p:pic>
        <p:nvPicPr>
          <p:cNvPr id="14" name="Picture 13">
            <a:extLst>
              <a:ext uri="{FF2B5EF4-FFF2-40B4-BE49-F238E27FC236}">
                <a16:creationId xmlns:a16="http://schemas.microsoft.com/office/drawing/2014/main" id="{2F029ADF-4DC9-1CB7-506E-82A2F49F4529}"/>
              </a:ext>
            </a:extLst>
          </p:cNvPr>
          <p:cNvPicPr>
            <a:picLocks noChangeAspect="1"/>
          </p:cNvPicPr>
          <p:nvPr/>
        </p:nvPicPr>
        <p:blipFill>
          <a:blip r:embed="rId7"/>
          <a:stretch>
            <a:fillRect/>
          </a:stretch>
        </p:blipFill>
        <p:spPr>
          <a:xfrm>
            <a:off x="8113982" y="2221675"/>
            <a:ext cx="3644576" cy="1085788"/>
          </a:xfrm>
          <a:prstGeom prst="rect">
            <a:avLst/>
          </a:prstGeom>
        </p:spPr>
      </p:pic>
    </p:spTree>
    <p:extLst>
      <p:ext uri="{BB962C8B-B14F-4D97-AF65-F5344CB8AC3E}">
        <p14:creationId xmlns:p14="http://schemas.microsoft.com/office/powerpoint/2010/main" val="4039094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3BD4-D850-9B19-9DCC-7673B2995C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CBC4ED7-5604-D5A0-5C18-3C8503956658}"/>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40</a:t>
            </a:fld>
            <a:endParaRPr lang="en-US"/>
          </a:p>
        </p:txBody>
      </p:sp>
      <p:sp>
        <p:nvSpPr>
          <p:cNvPr id="3" name="Title 2">
            <a:extLst>
              <a:ext uri="{FF2B5EF4-FFF2-40B4-BE49-F238E27FC236}">
                <a16:creationId xmlns:a16="http://schemas.microsoft.com/office/drawing/2014/main" id="{3A670B35-5C92-1DBF-4DB0-5CB004C39C59}"/>
              </a:ext>
            </a:extLst>
          </p:cNvPr>
          <p:cNvSpPr>
            <a:spLocks noGrp="1"/>
          </p:cNvSpPr>
          <p:nvPr>
            <p:ph type="title"/>
          </p:nvPr>
        </p:nvSpPr>
        <p:spPr/>
        <p:txBody>
          <a:bodyPr/>
          <a:lstStyle/>
          <a:p>
            <a:r>
              <a:rPr lang="en-US" dirty="0"/>
              <a:t>Basics before we dive in.</a:t>
            </a:r>
          </a:p>
        </p:txBody>
      </p:sp>
      <p:sp>
        <p:nvSpPr>
          <p:cNvPr id="13" name="TextBox 12">
            <a:extLst>
              <a:ext uri="{FF2B5EF4-FFF2-40B4-BE49-F238E27FC236}">
                <a16:creationId xmlns:a16="http://schemas.microsoft.com/office/drawing/2014/main" id="{E4121B03-B150-8A26-0EC2-4F66200B7C1F}"/>
              </a:ext>
            </a:extLst>
          </p:cNvPr>
          <p:cNvSpPr txBox="1"/>
          <p:nvPr/>
        </p:nvSpPr>
        <p:spPr>
          <a:xfrm>
            <a:off x="2851354" y="2221675"/>
            <a:ext cx="6725265" cy="2862322"/>
          </a:xfrm>
          <a:prstGeom prst="rect">
            <a:avLst/>
          </a:prstGeom>
          <a:noFill/>
        </p:spPr>
        <p:txBody>
          <a:bodyPr wrap="square" rtlCol="0">
            <a:spAutoFit/>
          </a:bodyPr>
          <a:lstStyle/>
          <a:p>
            <a:r>
              <a:rPr lang="en-US" sz="6000" b="1" dirty="0"/>
              <a:t>Microcontroller</a:t>
            </a:r>
          </a:p>
          <a:p>
            <a:r>
              <a:rPr lang="en-US" sz="6000" b="1" dirty="0"/>
              <a:t>          vs Microprocessor</a:t>
            </a:r>
          </a:p>
        </p:txBody>
      </p:sp>
    </p:spTree>
    <p:extLst>
      <p:ext uri="{BB962C8B-B14F-4D97-AF65-F5344CB8AC3E}">
        <p14:creationId xmlns:p14="http://schemas.microsoft.com/office/powerpoint/2010/main" val="1207072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30D2-044C-5E9B-AC3A-1906F2C54F0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FB6BD04-65A5-9F2B-0DEC-9BCA4FAE5D30}"/>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41</a:t>
            </a:fld>
            <a:endParaRPr lang="en-US"/>
          </a:p>
        </p:txBody>
      </p:sp>
      <p:sp>
        <p:nvSpPr>
          <p:cNvPr id="13" name="TextBox 12">
            <a:extLst>
              <a:ext uri="{FF2B5EF4-FFF2-40B4-BE49-F238E27FC236}">
                <a16:creationId xmlns:a16="http://schemas.microsoft.com/office/drawing/2014/main" id="{B4520403-8159-7565-9A04-B847E4F6531E}"/>
              </a:ext>
            </a:extLst>
          </p:cNvPr>
          <p:cNvSpPr txBox="1"/>
          <p:nvPr/>
        </p:nvSpPr>
        <p:spPr>
          <a:xfrm>
            <a:off x="2851354" y="2221675"/>
            <a:ext cx="6725265" cy="1015663"/>
          </a:xfrm>
          <a:prstGeom prst="rect">
            <a:avLst/>
          </a:prstGeom>
          <a:noFill/>
        </p:spPr>
        <p:txBody>
          <a:bodyPr wrap="square" rtlCol="0">
            <a:spAutoFit/>
          </a:bodyPr>
          <a:lstStyle/>
          <a:p>
            <a:endParaRPr lang="en-US" sz="6000" b="1" dirty="0"/>
          </a:p>
        </p:txBody>
      </p:sp>
      <p:graphicFrame>
        <p:nvGraphicFramePr>
          <p:cNvPr id="4" name="Table 3">
            <a:extLst>
              <a:ext uri="{FF2B5EF4-FFF2-40B4-BE49-F238E27FC236}">
                <a16:creationId xmlns:a16="http://schemas.microsoft.com/office/drawing/2014/main" id="{1123F8AF-38F7-0273-5DFB-04AA5C1AD861}"/>
              </a:ext>
            </a:extLst>
          </p:cNvPr>
          <p:cNvGraphicFramePr>
            <a:graphicFrameLocks noGrp="1"/>
          </p:cNvGraphicFramePr>
          <p:nvPr>
            <p:extLst>
              <p:ext uri="{D42A27DB-BD31-4B8C-83A1-F6EECF244321}">
                <p14:modId xmlns:p14="http://schemas.microsoft.com/office/powerpoint/2010/main" val="1029048131"/>
              </p:ext>
            </p:extLst>
          </p:nvPr>
        </p:nvGraphicFramePr>
        <p:xfrm>
          <a:off x="865239" y="481781"/>
          <a:ext cx="9901084" cy="5565059"/>
        </p:xfrm>
        <a:graphic>
          <a:graphicData uri="http://schemas.openxmlformats.org/drawingml/2006/table">
            <a:tbl>
              <a:tblPr firstRow="1" bandRow="1">
                <a:tableStyleId>{793D81CF-94F2-401A-BA57-92F5A7B2D0C5}</a:tableStyleId>
              </a:tblPr>
              <a:tblGrid>
                <a:gridCol w="4950542">
                  <a:extLst>
                    <a:ext uri="{9D8B030D-6E8A-4147-A177-3AD203B41FA5}">
                      <a16:colId xmlns:a16="http://schemas.microsoft.com/office/drawing/2014/main" val="3227515141"/>
                    </a:ext>
                  </a:extLst>
                </a:gridCol>
                <a:gridCol w="4950542">
                  <a:extLst>
                    <a:ext uri="{9D8B030D-6E8A-4147-A177-3AD203B41FA5}">
                      <a16:colId xmlns:a16="http://schemas.microsoft.com/office/drawing/2014/main" val="3605390431"/>
                    </a:ext>
                  </a:extLst>
                </a:gridCol>
              </a:tblGrid>
              <a:tr h="433564">
                <a:tc>
                  <a:txBody>
                    <a:bodyPr/>
                    <a:lstStyle/>
                    <a:p>
                      <a:pPr marL="285750" indent="-285750" algn="ctr">
                        <a:buFont typeface="Wingdings" panose="05000000000000000000" pitchFamily="2" charset="2"/>
                        <a:buChar char="q"/>
                      </a:pPr>
                      <a:r>
                        <a:rPr lang="en-US" dirty="0"/>
                        <a:t>Microcontroller</a:t>
                      </a:r>
                    </a:p>
                  </a:txBody>
                  <a:tcPr anchor="ctr"/>
                </a:tc>
                <a:tc>
                  <a:txBody>
                    <a:bodyPr/>
                    <a:lstStyle/>
                    <a:p>
                      <a:pPr marL="285750" indent="-285750" algn="ctr">
                        <a:buFont typeface="Wingdings" panose="05000000000000000000" pitchFamily="2" charset="2"/>
                        <a:buChar char="q"/>
                      </a:pPr>
                      <a:r>
                        <a:rPr lang="en-US" dirty="0"/>
                        <a:t>Microprocessor</a:t>
                      </a:r>
                    </a:p>
                  </a:txBody>
                  <a:tcPr/>
                </a:tc>
                <a:extLst>
                  <a:ext uri="{0D108BD9-81ED-4DB2-BD59-A6C34878D82A}">
                    <a16:rowId xmlns:a16="http://schemas.microsoft.com/office/drawing/2014/main" val="198605616"/>
                  </a:ext>
                </a:extLst>
              </a:tr>
              <a:tr h="1389780">
                <a:tc>
                  <a:txBody>
                    <a:bodyPr/>
                    <a:lstStyle/>
                    <a:p>
                      <a:pPr marL="285750" indent="-285750">
                        <a:buFont typeface="Wingdings" panose="05000000000000000000" pitchFamily="2" charset="2"/>
                        <a:buChar char="q"/>
                      </a:pPr>
                      <a:r>
                        <a:rPr lang="en-IN" dirty="0"/>
                        <a:t>A small computer on a single integrated circuit that includes a processor, memory, and peripherals.</a:t>
                      </a:r>
                      <a:endParaRPr lang="en-US" dirty="0"/>
                    </a:p>
                  </a:txBody>
                  <a:tcPr/>
                </a:tc>
                <a:tc>
                  <a:txBody>
                    <a:bodyPr/>
                    <a:lstStyle/>
                    <a:p>
                      <a:pPr marL="285750" indent="-285750">
                        <a:buFont typeface="Wingdings" panose="05000000000000000000" pitchFamily="2" charset="2"/>
                        <a:buChar char="q"/>
                      </a:pPr>
                      <a:r>
                        <a:rPr lang="en-IN" dirty="0"/>
                        <a:t>A central processing unit (CPU) that requires external components like memory, and input/output peripherals to function.</a:t>
                      </a:r>
                      <a:endParaRPr lang="en-US" dirty="0"/>
                    </a:p>
                  </a:txBody>
                  <a:tcPr/>
                </a:tc>
                <a:extLst>
                  <a:ext uri="{0D108BD9-81ED-4DB2-BD59-A6C34878D82A}">
                    <a16:rowId xmlns:a16="http://schemas.microsoft.com/office/drawing/2014/main" val="2690671022"/>
                  </a:ext>
                </a:extLst>
              </a:tr>
              <a:tr h="748343">
                <a:tc>
                  <a:txBody>
                    <a:bodyPr/>
                    <a:lstStyle/>
                    <a:p>
                      <a:pPr marL="285750" indent="-285750">
                        <a:buFont typeface="Wingdings" panose="05000000000000000000" pitchFamily="2" charset="2"/>
                        <a:buChar char="q"/>
                      </a:pPr>
                      <a:r>
                        <a:rPr lang="en-US" dirty="0"/>
                        <a:t>ATmega328 (Arduino), ATtiny85, ESP8266</a:t>
                      </a:r>
                    </a:p>
                  </a:txBody>
                  <a:tcPr/>
                </a:tc>
                <a:tc>
                  <a:txBody>
                    <a:bodyPr/>
                    <a:lstStyle/>
                    <a:p>
                      <a:pPr marL="285750" indent="-285750">
                        <a:buFont typeface="Wingdings" panose="05000000000000000000" pitchFamily="2" charset="2"/>
                        <a:buChar char="q"/>
                      </a:pPr>
                      <a:r>
                        <a:rPr lang="en-US" dirty="0"/>
                        <a:t>Intel Core i7, ARM Cortex-A53, AMD Ryzen</a:t>
                      </a:r>
                    </a:p>
                  </a:txBody>
                  <a:tcPr/>
                </a:tc>
                <a:extLst>
                  <a:ext uri="{0D108BD9-81ED-4DB2-BD59-A6C34878D82A}">
                    <a16:rowId xmlns:a16="http://schemas.microsoft.com/office/drawing/2014/main" val="2640123966"/>
                  </a:ext>
                </a:extLst>
              </a:tr>
              <a:tr h="748343">
                <a:tc>
                  <a:txBody>
                    <a:bodyPr/>
                    <a:lstStyle/>
                    <a:p>
                      <a:pPr marL="285750" indent="-285750">
                        <a:buFont typeface="Wingdings" panose="05000000000000000000" pitchFamily="2" charset="2"/>
                        <a:buChar char="q"/>
                      </a:pPr>
                      <a:r>
                        <a:rPr lang="en-IN" dirty="0"/>
                        <a:t>Embedded systems, simple automation tasks, IoT devices</a:t>
                      </a:r>
                      <a:endParaRPr lang="en-US" dirty="0"/>
                    </a:p>
                  </a:txBody>
                  <a:tcPr/>
                </a:tc>
                <a:tc>
                  <a:txBody>
                    <a:bodyPr/>
                    <a:lstStyle/>
                    <a:p>
                      <a:pPr marL="285750" indent="-285750">
                        <a:buFont typeface="Wingdings" panose="05000000000000000000" pitchFamily="2" charset="2"/>
                        <a:buChar char="q"/>
                      </a:pPr>
                      <a:r>
                        <a:rPr lang="en-US" dirty="0"/>
                        <a:t>PCs, smartphones, servers, gaming consoles</a:t>
                      </a:r>
                    </a:p>
                  </a:txBody>
                  <a:tcPr/>
                </a:tc>
                <a:extLst>
                  <a:ext uri="{0D108BD9-81ED-4DB2-BD59-A6C34878D82A}">
                    <a16:rowId xmlns:a16="http://schemas.microsoft.com/office/drawing/2014/main" val="2547260094"/>
                  </a:ext>
                </a:extLst>
              </a:tr>
              <a:tr h="748343">
                <a:tc>
                  <a:txBody>
                    <a:bodyPr/>
                    <a:lstStyle/>
                    <a:p>
                      <a:pPr marL="285750" indent="-285750">
                        <a:buFont typeface="Wingdings" panose="05000000000000000000" pitchFamily="2" charset="2"/>
                        <a:buChar char="q"/>
                      </a:pPr>
                      <a:r>
                        <a:rPr lang="en-IN" dirty="0"/>
                        <a:t>Integrated (Flash memory, RAM, and EEPROM on the chip)</a:t>
                      </a:r>
                      <a:endParaRPr lang="en-US" dirty="0"/>
                    </a:p>
                  </a:txBody>
                  <a:tcPr/>
                </a:tc>
                <a:tc>
                  <a:txBody>
                    <a:bodyPr/>
                    <a:lstStyle/>
                    <a:p>
                      <a:pPr marL="285750" indent="-285750">
                        <a:buFont typeface="Wingdings" panose="05000000000000000000" pitchFamily="2" charset="2"/>
                        <a:buChar char="q"/>
                      </a:pPr>
                      <a:r>
                        <a:rPr lang="en-US" dirty="0"/>
                        <a:t>External (Needs external RAM, ROM, etc.)</a:t>
                      </a:r>
                    </a:p>
                  </a:txBody>
                  <a:tcPr/>
                </a:tc>
                <a:extLst>
                  <a:ext uri="{0D108BD9-81ED-4DB2-BD59-A6C34878D82A}">
                    <a16:rowId xmlns:a16="http://schemas.microsoft.com/office/drawing/2014/main" val="3707693382"/>
                  </a:ext>
                </a:extLst>
              </a:tr>
              <a:tr h="748343">
                <a:tc>
                  <a:txBody>
                    <a:bodyPr/>
                    <a:lstStyle/>
                    <a:p>
                      <a:pPr marL="285750" indent="-285750">
                        <a:buFont typeface="Wingdings" panose="05000000000000000000" pitchFamily="2" charset="2"/>
                        <a:buChar char="q"/>
                      </a:pPr>
                      <a:r>
                        <a:rPr lang="en-IN" dirty="0"/>
                        <a:t>Typically, low (designed for power efficiency)</a:t>
                      </a:r>
                      <a:endParaRPr lang="en-US" dirty="0"/>
                    </a:p>
                  </a:txBody>
                  <a:tcPr/>
                </a:tc>
                <a:tc>
                  <a:txBody>
                    <a:bodyPr/>
                    <a:lstStyle/>
                    <a:p>
                      <a:pPr marL="285750" indent="-285750">
                        <a:buFont typeface="Wingdings" panose="05000000000000000000" pitchFamily="2" charset="2"/>
                        <a:buChar char="q"/>
                      </a:pPr>
                      <a:r>
                        <a:rPr lang="en-IN" dirty="0"/>
                        <a:t>Higher (requires more power for performance)</a:t>
                      </a:r>
                      <a:endParaRPr lang="en-US" dirty="0"/>
                    </a:p>
                  </a:txBody>
                  <a:tcPr/>
                </a:tc>
                <a:extLst>
                  <a:ext uri="{0D108BD9-81ED-4DB2-BD59-A6C34878D82A}">
                    <a16:rowId xmlns:a16="http://schemas.microsoft.com/office/drawing/2014/main" val="635447522"/>
                  </a:ext>
                </a:extLst>
              </a:tr>
              <a:tr h="748343">
                <a:tc>
                  <a:txBody>
                    <a:bodyPr/>
                    <a:lstStyle/>
                    <a:p>
                      <a:pPr marL="285750" indent="-285750">
                        <a:buFont typeface="Wingdings" panose="05000000000000000000" pitchFamily="2" charset="2"/>
                        <a:buChar char="q"/>
                      </a:pPr>
                      <a:r>
                        <a:rPr lang="en-IN" dirty="0"/>
                        <a:t>8-bit, 16-bit, or 32-bit (simpler designs)</a:t>
                      </a:r>
                      <a:endParaRPr lang="en-US" dirty="0"/>
                    </a:p>
                  </a:txBody>
                  <a:tcPr/>
                </a:tc>
                <a:tc>
                  <a:txBody>
                    <a:bodyPr/>
                    <a:lstStyle/>
                    <a:p>
                      <a:pPr marL="285750" indent="-285750">
                        <a:buFont typeface="Wingdings" panose="05000000000000000000" pitchFamily="2" charset="2"/>
                        <a:buChar char="q"/>
                      </a:pPr>
                      <a:r>
                        <a:rPr lang="en-IN" dirty="0"/>
                        <a:t>Mostly 32-bit or 64-bit (for complex tasks)</a:t>
                      </a:r>
                      <a:endParaRPr lang="en-US" dirty="0"/>
                    </a:p>
                  </a:txBody>
                  <a:tcPr/>
                </a:tc>
                <a:extLst>
                  <a:ext uri="{0D108BD9-81ED-4DB2-BD59-A6C34878D82A}">
                    <a16:rowId xmlns:a16="http://schemas.microsoft.com/office/drawing/2014/main" val="1918377006"/>
                  </a:ext>
                </a:extLst>
              </a:tr>
            </a:tbl>
          </a:graphicData>
        </a:graphic>
      </p:graphicFrame>
    </p:spTree>
    <p:extLst>
      <p:ext uri="{BB962C8B-B14F-4D97-AF65-F5344CB8AC3E}">
        <p14:creationId xmlns:p14="http://schemas.microsoft.com/office/powerpoint/2010/main" val="281025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5C43E-1CB4-3180-CBE7-7A1396F721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2B32B0-F7FA-16AC-0714-92C299F66C88}"/>
              </a:ext>
            </a:extLst>
          </p:cNvPr>
          <p:cNvSpPr>
            <a:spLocks noGrp="1"/>
          </p:cNvSpPr>
          <p:nvPr>
            <p:ph type="title"/>
          </p:nvPr>
        </p:nvSpPr>
        <p:spPr/>
        <p:txBody>
          <a:bodyPr/>
          <a:lstStyle/>
          <a:p>
            <a:r>
              <a:rPr lang="en-US" dirty="0"/>
              <a:t>At</a:t>
            </a:r>
            <a:r>
              <a:rPr lang="en-US" i="1" dirty="0"/>
              <a:t>tiny85</a:t>
            </a:r>
          </a:p>
        </p:txBody>
      </p:sp>
      <p:sp>
        <p:nvSpPr>
          <p:cNvPr id="6" name="Slide Number Placeholder 5">
            <a:extLst>
              <a:ext uri="{FF2B5EF4-FFF2-40B4-BE49-F238E27FC236}">
                <a16:creationId xmlns:a16="http://schemas.microsoft.com/office/drawing/2014/main" id="{6AA0A726-2F2F-3A8A-D914-0124C384D53B}"/>
              </a:ext>
            </a:extLst>
          </p:cNvPr>
          <p:cNvSpPr>
            <a:spLocks noGrp="1"/>
          </p:cNvSpPr>
          <p:nvPr>
            <p:ph type="sldNum" sz="quarter" idx="12"/>
          </p:nvPr>
        </p:nvSpPr>
        <p:spPr>
          <a:xfrm>
            <a:off x="10968175" y="6356350"/>
            <a:ext cx="457200" cy="365125"/>
          </a:xfrm>
        </p:spPr>
        <p:txBody>
          <a:bodyPr anchor="ctr">
            <a:normAutofit/>
          </a:bodyPr>
          <a:lstStyle/>
          <a:p>
            <a:fld id="{B5CEABB6-07DC-46E8-9B57-56EC44A396E5}" type="slidenum">
              <a:rPr lang="en-US" smtClean="0"/>
              <a:pPr/>
              <a:t>42</a:t>
            </a:fld>
            <a:endParaRPr lang="en-US"/>
          </a:p>
        </p:txBody>
      </p:sp>
      <p:pic>
        <p:nvPicPr>
          <p:cNvPr id="1026" name="Picture 2" descr="ATtiny85 Arduino Getting Started Tutorial, The Smallest Arduino">
            <a:extLst>
              <a:ext uri="{FF2B5EF4-FFF2-40B4-BE49-F238E27FC236}">
                <a16:creationId xmlns:a16="http://schemas.microsoft.com/office/drawing/2014/main" id="{5ADA3A74-7AF1-EECC-26E1-6A32EC515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865" y="1674459"/>
            <a:ext cx="4308373" cy="35090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D6B404-9A87-CFFB-1130-E085D173CFF3}"/>
              </a:ext>
            </a:extLst>
          </p:cNvPr>
          <p:cNvSpPr txBox="1"/>
          <p:nvPr/>
        </p:nvSpPr>
        <p:spPr>
          <a:xfrm>
            <a:off x="678426" y="1789471"/>
            <a:ext cx="5417574" cy="3785652"/>
          </a:xfrm>
          <a:prstGeom prst="rect">
            <a:avLst/>
          </a:prstGeom>
          <a:noFill/>
        </p:spPr>
        <p:txBody>
          <a:bodyPr wrap="square" rtlCol="0">
            <a:spAutoFit/>
          </a:bodyPr>
          <a:lstStyle/>
          <a:p>
            <a:pPr marL="285750" indent="-285750">
              <a:buFont typeface="Wingdings" panose="05000000000000000000" pitchFamily="2" charset="2"/>
              <a:buChar char="q"/>
            </a:pPr>
            <a:r>
              <a:rPr lang="en-IN" sz="2000" dirty="0" err="1">
                <a:latin typeface="Aptos Narrow" panose="020B0004020202020204" pitchFamily="34" charset="0"/>
              </a:rPr>
              <a:t>ATtiny</a:t>
            </a:r>
            <a:r>
              <a:rPr lang="en-IN" sz="2000" dirty="0">
                <a:latin typeface="Aptos Narrow" panose="020B0004020202020204" pitchFamily="34" charset="0"/>
              </a:rPr>
              <a:t> chips are tiny and easy to use in small projects.</a:t>
            </a:r>
            <a:br>
              <a:rPr lang="en-IN" sz="2000" dirty="0">
                <a:latin typeface="Aptos Narrow" panose="020B0004020202020204" pitchFamily="34" charset="0"/>
              </a:rPr>
            </a:br>
            <a:endParaRPr lang="en-IN" sz="2000" dirty="0">
              <a:latin typeface="Aptos Narrow" panose="020B0004020202020204" pitchFamily="34" charset="0"/>
            </a:endParaRPr>
          </a:p>
          <a:p>
            <a:pPr marL="285750" indent="-285750">
              <a:buFont typeface="Wingdings" panose="05000000000000000000" pitchFamily="2" charset="2"/>
              <a:buChar char="q"/>
            </a:pPr>
            <a:r>
              <a:rPr lang="en-IN" sz="2000" dirty="0">
                <a:latin typeface="Aptos Narrow" panose="020B0004020202020204" pitchFamily="34" charset="0"/>
              </a:rPr>
              <a:t>They use very little power, making them great for battery-operated devices.</a:t>
            </a:r>
          </a:p>
          <a:p>
            <a:pPr marL="285750" indent="-285750">
              <a:buFont typeface="Wingdings" panose="05000000000000000000" pitchFamily="2" charset="2"/>
              <a:buChar char="q"/>
            </a:pPr>
            <a:endParaRPr lang="en-IN" sz="2000" dirty="0">
              <a:latin typeface="Aptos Narrow" panose="020B0004020202020204" pitchFamily="34" charset="0"/>
            </a:endParaRPr>
          </a:p>
          <a:p>
            <a:pPr marL="285750" indent="-285750">
              <a:buFont typeface="Wingdings" panose="05000000000000000000" pitchFamily="2" charset="2"/>
              <a:buChar char="q"/>
            </a:pPr>
            <a:r>
              <a:rPr lang="en-IN" sz="2000" dirty="0" err="1">
                <a:latin typeface="Aptos Narrow" panose="020B0004020202020204" pitchFamily="34" charset="0"/>
              </a:rPr>
              <a:t>ATtiny</a:t>
            </a:r>
            <a:r>
              <a:rPr lang="en-IN" sz="2000" dirty="0">
                <a:latin typeface="Aptos Narrow" panose="020B0004020202020204" pitchFamily="34" charset="0"/>
              </a:rPr>
              <a:t> microcontrollers are inexpensive and widely available.</a:t>
            </a:r>
          </a:p>
          <a:p>
            <a:pPr marL="285750" indent="-285750">
              <a:buFont typeface="Wingdings" panose="05000000000000000000" pitchFamily="2" charset="2"/>
              <a:buChar char="q"/>
            </a:pPr>
            <a:endParaRPr lang="en-IN" sz="2000" dirty="0">
              <a:latin typeface="Aptos Narrow" panose="020B0004020202020204" pitchFamily="34" charset="0"/>
            </a:endParaRPr>
          </a:p>
          <a:p>
            <a:pPr marL="285750" indent="-285750">
              <a:buFont typeface="Wingdings" panose="05000000000000000000" pitchFamily="2" charset="2"/>
              <a:buChar char="q"/>
            </a:pPr>
            <a:r>
              <a:rPr lang="en-IN" sz="2000" dirty="0">
                <a:latin typeface="Aptos Narrow" panose="020B0004020202020204" pitchFamily="34" charset="0"/>
              </a:rPr>
              <a:t>Ideal for projects like small robots, sensors, and simple electronics.</a:t>
            </a:r>
            <a:endParaRPr lang="en-US" sz="2000" dirty="0">
              <a:latin typeface="Aptos Narrow" panose="020B0004020202020204" pitchFamily="34" charset="0"/>
            </a:endParaRPr>
          </a:p>
          <a:p>
            <a:pPr marL="285750" indent="-285750">
              <a:buFont typeface="Wingdings" panose="05000000000000000000" pitchFamily="2" charset="2"/>
              <a:buChar char="q"/>
            </a:pPr>
            <a:endParaRPr lang="en-IN" sz="2000" dirty="0">
              <a:latin typeface="Aptos Narrow" panose="020B0004020202020204" pitchFamily="34" charset="0"/>
            </a:endParaRPr>
          </a:p>
        </p:txBody>
      </p:sp>
    </p:spTree>
    <p:extLst>
      <p:ext uri="{BB962C8B-B14F-4D97-AF65-F5344CB8AC3E}">
        <p14:creationId xmlns:p14="http://schemas.microsoft.com/office/powerpoint/2010/main" val="2001326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4494-7412-2A08-D7B7-1CD333EE9F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3D0518-4264-87EB-557D-C845F4155DC5}"/>
              </a:ext>
            </a:extLst>
          </p:cNvPr>
          <p:cNvSpPr>
            <a:spLocks noGrp="1"/>
          </p:cNvSpPr>
          <p:nvPr>
            <p:ph type="title"/>
          </p:nvPr>
        </p:nvSpPr>
        <p:spPr/>
        <p:txBody>
          <a:bodyPr/>
          <a:lstStyle/>
          <a:p>
            <a:pPr algn="ctr"/>
            <a:r>
              <a:rPr lang="en-US" dirty="0"/>
              <a:t>Gpio pins</a:t>
            </a:r>
          </a:p>
        </p:txBody>
      </p:sp>
      <p:sp>
        <p:nvSpPr>
          <p:cNvPr id="6" name="Slide Number Placeholder 5">
            <a:extLst>
              <a:ext uri="{FF2B5EF4-FFF2-40B4-BE49-F238E27FC236}">
                <a16:creationId xmlns:a16="http://schemas.microsoft.com/office/drawing/2014/main" id="{0D66FAE3-3F84-D817-F327-5B1834E57A9C}"/>
              </a:ext>
            </a:extLst>
          </p:cNvPr>
          <p:cNvSpPr>
            <a:spLocks noGrp="1"/>
          </p:cNvSpPr>
          <p:nvPr>
            <p:ph type="sldNum" sz="quarter" idx="12"/>
          </p:nvPr>
        </p:nvSpPr>
        <p:spPr>
          <a:xfrm>
            <a:off x="10968175" y="6356350"/>
            <a:ext cx="457200" cy="365125"/>
          </a:xfrm>
        </p:spPr>
        <p:txBody>
          <a:bodyPr anchor="ctr">
            <a:normAutofit/>
          </a:bodyPr>
          <a:lstStyle/>
          <a:p>
            <a:fld id="{B5CEABB6-07DC-46E8-9B57-56EC44A396E5}" type="slidenum">
              <a:rPr lang="en-US" smtClean="0"/>
              <a:pPr/>
              <a:t>43</a:t>
            </a:fld>
            <a:endParaRPr lang="en-US"/>
          </a:p>
        </p:txBody>
      </p:sp>
      <p:sp>
        <p:nvSpPr>
          <p:cNvPr id="2" name="TextBox 1">
            <a:extLst>
              <a:ext uri="{FF2B5EF4-FFF2-40B4-BE49-F238E27FC236}">
                <a16:creationId xmlns:a16="http://schemas.microsoft.com/office/drawing/2014/main" id="{D9C3E25E-1BD3-4944-B4CB-1FA337800266}"/>
              </a:ext>
            </a:extLst>
          </p:cNvPr>
          <p:cNvSpPr txBox="1"/>
          <p:nvPr/>
        </p:nvSpPr>
        <p:spPr>
          <a:xfrm>
            <a:off x="580103" y="1897626"/>
            <a:ext cx="10255045"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t>Also known as General Purpose Input Output Pins, GPIO pins are a standard interface to connect microcontrollers with other electronic devices.</a:t>
            </a:r>
          </a:p>
          <a:p>
            <a:pPr marL="285750" indent="-285750">
              <a:buFont typeface="Arial" panose="020B0604020202020204" pitchFamily="34" charset="0"/>
              <a:buChar char="•"/>
            </a:pPr>
            <a:r>
              <a:rPr lang="en-IN" sz="2400" dirty="0"/>
              <a:t>GPIO pins can be configured as either </a:t>
            </a:r>
            <a:r>
              <a:rPr lang="en-IN" sz="2400" b="1" dirty="0"/>
              <a:t>input</a:t>
            </a:r>
            <a:r>
              <a:rPr lang="en-IN" sz="2400" dirty="0"/>
              <a:t> (receiving data) or </a:t>
            </a:r>
            <a:r>
              <a:rPr lang="en-IN" sz="2400" b="1" dirty="0"/>
              <a:t>output</a:t>
            </a:r>
            <a:r>
              <a:rPr lang="en-IN" sz="2400" dirty="0"/>
              <a:t> (sending data). Some pins can also support </a:t>
            </a:r>
            <a:r>
              <a:rPr lang="en-IN" sz="2400" b="1" dirty="0"/>
              <a:t>analog</a:t>
            </a:r>
            <a:r>
              <a:rPr lang="en-IN" sz="2400" dirty="0"/>
              <a:t> input or </a:t>
            </a:r>
            <a:r>
              <a:rPr lang="en-IN" sz="2400" b="1" dirty="0"/>
              <a:t>PWM output</a:t>
            </a:r>
            <a:r>
              <a:rPr lang="en-IN" sz="2400" dirty="0"/>
              <a:t>.</a:t>
            </a:r>
          </a:p>
          <a:p>
            <a:pPr marL="285750" indent="-285750">
              <a:buFont typeface="Arial" panose="020B0604020202020204" pitchFamily="34" charset="0"/>
              <a:buChar char="•"/>
            </a:pPr>
            <a:r>
              <a:rPr lang="en-IN" sz="2400" dirty="0"/>
              <a:t>GPIO pins are versatile and used for many purposes, such as reading sensor data (input) or controlling devices like LEDs and motors (output).</a:t>
            </a:r>
            <a:endParaRPr lang="en-IN" sz="2400" b="1" dirty="0"/>
          </a:p>
          <a:p>
            <a:pPr marL="285750" indent="-285750">
              <a:buFont typeface="Arial" panose="020B0604020202020204" pitchFamily="34" charset="0"/>
              <a:buChar char="•"/>
            </a:pPr>
            <a:r>
              <a:rPr lang="en-IN" sz="2400" dirty="0"/>
              <a:t>When configured as output, GPIO pins send </a:t>
            </a:r>
            <a:r>
              <a:rPr lang="en-IN" sz="2400" b="1" dirty="0"/>
              <a:t>high (1)</a:t>
            </a:r>
            <a:r>
              <a:rPr lang="en-IN" sz="2400" dirty="0"/>
              <a:t> or </a:t>
            </a:r>
            <a:r>
              <a:rPr lang="en-IN" sz="2400" b="1" dirty="0"/>
              <a:t>low (0)</a:t>
            </a:r>
            <a:r>
              <a:rPr lang="en-IN" sz="2400" dirty="0"/>
              <a:t> signals to connected devices.</a:t>
            </a:r>
            <a:endParaRPr lang="en-US" sz="2400" dirty="0"/>
          </a:p>
        </p:txBody>
      </p:sp>
    </p:spTree>
    <p:extLst>
      <p:ext uri="{BB962C8B-B14F-4D97-AF65-F5344CB8AC3E}">
        <p14:creationId xmlns:p14="http://schemas.microsoft.com/office/powerpoint/2010/main" val="2424076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8AF6C-823F-2F81-A6FC-7D30A86C34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327399-9DDC-8FBE-C8CB-991337A45CD3}"/>
              </a:ext>
            </a:extLst>
          </p:cNvPr>
          <p:cNvSpPr>
            <a:spLocks noGrp="1"/>
          </p:cNvSpPr>
          <p:nvPr>
            <p:ph type="title"/>
          </p:nvPr>
        </p:nvSpPr>
        <p:spPr/>
        <p:txBody>
          <a:bodyPr/>
          <a:lstStyle/>
          <a:p>
            <a:pPr algn="ctr"/>
            <a:r>
              <a:rPr lang="en-US" dirty="0"/>
              <a:t>Analog and Digital pins</a:t>
            </a:r>
          </a:p>
        </p:txBody>
      </p:sp>
      <p:sp>
        <p:nvSpPr>
          <p:cNvPr id="6" name="Slide Number Placeholder 5">
            <a:extLst>
              <a:ext uri="{FF2B5EF4-FFF2-40B4-BE49-F238E27FC236}">
                <a16:creationId xmlns:a16="http://schemas.microsoft.com/office/drawing/2014/main" id="{681DCD2A-9F63-44FB-BB26-B789685AC2A8}"/>
              </a:ext>
            </a:extLst>
          </p:cNvPr>
          <p:cNvSpPr>
            <a:spLocks noGrp="1"/>
          </p:cNvSpPr>
          <p:nvPr>
            <p:ph type="sldNum" sz="quarter" idx="12"/>
          </p:nvPr>
        </p:nvSpPr>
        <p:spPr>
          <a:xfrm>
            <a:off x="10968175" y="6356350"/>
            <a:ext cx="457200" cy="365125"/>
          </a:xfrm>
        </p:spPr>
        <p:txBody>
          <a:bodyPr anchor="ctr">
            <a:normAutofit/>
          </a:bodyPr>
          <a:lstStyle/>
          <a:p>
            <a:fld id="{B5CEABB6-07DC-46E8-9B57-56EC44A396E5}" type="slidenum">
              <a:rPr lang="en-US" smtClean="0"/>
              <a:pPr/>
              <a:t>44</a:t>
            </a:fld>
            <a:endParaRPr lang="en-US"/>
          </a:p>
        </p:txBody>
      </p:sp>
      <p:graphicFrame>
        <p:nvGraphicFramePr>
          <p:cNvPr id="4" name="Table 3">
            <a:extLst>
              <a:ext uri="{FF2B5EF4-FFF2-40B4-BE49-F238E27FC236}">
                <a16:creationId xmlns:a16="http://schemas.microsoft.com/office/drawing/2014/main" id="{1569C5EA-8998-7B6E-1F8D-07F495C4FE18}"/>
              </a:ext>
            </a:extLst>
          </p:cNvPr>
          <p:cNvGraphicFramePr>
            <a:graphicFrameLocks noGrp="1"/>
          </p:cNvGraphicFramePr>
          <p:nvPr>
            <p:extLst>
              <p:ext uri="{D42A27DB-BD31-4B8C-83A1-F6EECF244321}">
                <p14:modId xmlns:p14="http://schemas.microsoft.com/office/powerpoint/2010/main" val="1341551965"/>
              </p:ext>
            </p:extLst>
          </p:nvPr>
        </p:nvGraphicFramePr>
        <p:xfrm>
          <a:off x="1186425" y="1872389"/>
          <a:ext cx="9462202" cy="4001009"/>
        </p:xfrm>
        <a:graphic>
          <a:graphicData uri="http://schemas.openxmlformats.org/drawingml/2006/table">
            <a:tbl>
              <a:tblPr firstRow="1" bandRow="1">
                <a:tableStyleId>{69012ECD-51FC-41F1-AA8D-1B2483CD663E}</a:tableStyleId>
              </a:tblPr>
              <a:tblGrid>
                <a:gridCol w="4731101">
                  <a:extLst>
                    <a:ext uri="{9D8B030D-6E8A-4147-A177-3AD203B41FA5}">
                      <a16:colId xmlns:a16="http://schemas.microsoft.com/office/drawing/2014/main" val="3496673061"/>
                    </a:ext>
                  </a:extLst>
                </a:gridCol>
                <a:gridCol w="4731101">
                  <a:extLst>
                    <a:ext uri="{9D8B030D-6E8A-4147-A177-3AD203B41FA5}">
                      <a16:colId xmlns:a16="http://schemas.microsoft.com/office/drawing/2014/main" val="1167473299"/>
                    </a:ext>
                  </a:extLst>
                </a:gridCol>
              </a:tblGrid>
              <a:tr h="505318">
                <a:tc>
                  <a:txBody>
                    <a:bodyPr/>
                    <a:lstStyle/>
                    <a:p>
                      <a:pPr algn="ctr"/>
                      <a:r>
                        <a:rPr lang="en-US" dirty="0"/>
                        <a:t>Analog I/O Pins</a:t>
                      </a:r>
                    </a:p>
                  </a:txBody>
                  <a:tcPr/>
                </a:tc>
                <a:tc>
                  <a:txBody>
                    <a:bodyPr/>
                    <a:lstStyle/>
                    <a:p>
                      <a:pPr algn="ctr"/>
                      <a:r>
                        <a:rPr lang="en-US" dirty="0"/>
                        <a:t>Digital I/O Pins</a:t>
                      </a:r>
                    </a:p>
                  </a:txBody>
                  <a:tcPr/>
                </a:tc>
                <a:extLst>
                  <a:ext uri="{0D108BD9-81ED-4DB2-BD59-A6C34878D82A}">
                    <a16:rowId xmlns:a16="http://schemas.microsoft.com/office/drawing/2014/main" val="2004744104"/>
                  </a:ext>
                </a:extLst>
              </a:tr>
              <a:tr h="872192">
                <a:tc>
                  <a:txBody>
                    <a:bodyPr/>
                    <a:lstStyle/>
                    <a:p>
                      <a:r>
                        <a:rPr lang="en-IN" dirty="0"/>
                        <a:t>Can output varying voltages from </a:t>
                      </a:r>
                      <a:r>
                        <a:rPr lang="en-IN" b="1" dirty="0"/>
                        <a:t>0V to 5V</a:t>
                      </a:r>
                      <a:endParaRPr lang="en-US" dirty="0"/>
                    </a:p>
                  </a:txBody>
                  <a:tcPr/>
                </a:tc>
                <a:tc>
                  <a:txBody>
                    <a:bodyPr/>
                    <a:lstStyle/>
                    <a:p>
                      <a:r>
                        <a:rPr lang="en-IN" dirty="0"/>
                        <a:t>Can only output </a:t>
                      </a:r>
                      <a:r>
                        <a:rPr lang="en-IN" b="1" dirty="0"/>
                        <a:t>0V</a:t>
                      </a:r>
                      <a:r>
                        <a:rPr lang="en-IN" dirty="0"/>
                        <a:t> or </a:t>
                      </a:r>
                      <a:r>
                        <a:rPr lang="en-IN" b="1" dirty="0"/>
                        <a:t>5V</a:t>
                      </a:r>
                      <a:r>
                        <a:rPr lang="en-IN" dirty="0"/>
                        <a:t> (binary)</a:t>
                      </a:r>
                      <a:endParaRPr lang="en-US" dirty="0"/>
                    </a:p>
                  </a:txBody>
                  <a:tcPr/>
                </a:tc>
                <a:extLst>
                  <a:ext uri="{0D108BD9-81ED-4DB2-BD59-A6C34878D82A}">
                    <a16:rowId xmlns:a16="http://schemas.microsoft.com/office/drawing/2014/main" val="3728405461"/>
                  </a:ext>
                </a:extLst>
              </a:tr>
              <a:tr h="505318">
                <a:tc>
                  <a:txBody>
                    <a:bodyPr/>
                    <a:lstStyle/>
                    <a:p>
                      <a:r>
                        <a:rPr lang="en-US" dirty="0"/>
                        <a:t>analogRead(), analogWrite()</a:t>
                      </a:r>
                    </a:p>
                  </a:txBody>
                  <a:tcPr/>
                </a:tc>
                <a:tc>
                  <a:txBody>
                    <a:bodyPr/>
                    <a:lstStyle/>
                    <a:p>
                      <a:r>
                        <a:rPr lang="en-US" dirty="0"/>
                        <a:t>digitalRead(), digitalWrite()</a:t>
                      </a:r>
                    </a:p>
                  </a:txBody>
                  <a:tcPr/>
                </a:tc>
                <a:extLst>
                  <a:ext uri="{0D108BD9-81ED-4DB2-BD59-A6C34878D82A}">
                    <a16:rowId xmlns:a16="http://schemas.microsoft.com/office/drawing/2014/main" val="2943065925"/>
                  </a:ext>
                </a:extLst>
              </a:tr>
              <a:tr h="872192">
                <a:tc>
                  <a:txBody>
                    <a:bodyPr/>
                    <a:lstStyle/>
                    <a:p>
                      <a:r>
                        <a:rPr lang="en-IN" dirty="0"/>
                        <a:t>Can read both </a:t>
                      </a:r>
                      <a:r>
                        <a:rPr lang="en-IN" b="1" dirty="0"/>
                        <a:t>analog</a:t>
                      </a:r>
                      <a:r>
                        <a:rPr lang="en-IN" dirty="0"/>
                        <a:t> and </a:t>
                      </a:r>
                      <a:r>
                        <a:rPr lang="en-IN" b="1" dirty="0"/>
                        <a:t>digital</a:t>
                      </a:r>
                      <a:r>
                        <a:rPr lang="en-IN" dirty="0"/>
                        <a:t> signals</a:t>
                      </a:r>
                      <a:endParaRPr lang="en-US" dirty="0"/>
                    </a:p>
                  </a:txBody>
                  <a:tcPr anchor="ctr"/>
                </a:tc>
                <a:tc>
                  <a:txBody>
                    <a:bodyPr/>
                    <a:lstStyle/>
                    <a:p>
                      <a:r>
                        <a:rPr lang="en-IN" dirty="0"/>
                        <a:t>Can only read </a:t>
                      </a:r>
                      <a:r>
                        <a:rPr lang="en-IN" b="1" dirty="0"/>
                        <a:t>digital</a:t>
                      </a:r>
                      <a:r>
                        <a:rPr lang="en-IN" dirty="0"/>
                        <a:t> signals</a:t>
                      </a:r>
                      <a:endParaRPr lang="en-US" dirty="0"/>
                    </a:p>
                  </a:txBody>
                  <a:tcPr/>
                </a:tc>
                <a:extLst>
                  <a:ext uri="{0D108BD9-81ED-4DB2-BD59-A6C34878D82A}">
                    <a16:rowId xmlns:a16="http://schemas.microsoft.com/office/drawing/2014/main" val="3048545054"/>
                  </a:ext>
                </a:extLst>
              </a:tr>
              <a:tr h="1245989">
                <a:tc>
                  <a:txBody>
                    <a:bodyPr/>
                    <a:lstStyle/>
                    <a:p>
                      <a:r>
                        <a:rPr lang="en-IN" dirty="0"/>
                        <a:t>Used for devices that need </a:t>
                      </a:r>
                      <a:r>
                        <a:rPr lang="en-IN" b="1" dirty="0"/>
                        <a:t>variable control</a:t>
                      </a:r>
                      <a:r>
                        <a:rPr lang="en-IN" dirty="0"/>
                        <a:t> (e.g., light dimming, motor speed control)</a:t>
                      </a:r>
                      <a:endParaRPr lang="en-US" dirty="0"/>
                    </a:p>
                  </a:txBody>
                  <a:tcPr/>
                </a:tc>
                <a:tc>
                  <a:txBody>
                    <a:bodyPr/>
                    <a:lstStyle/>
                    <a:p>
                      <a:r>
                        <a:rPr lang="en-IN" dirty="0"/>
                        <a:t>Used for </a:t>
                      </a:r>
                      <a:r>
                        <a:rPr lang="en-IN" b="1" dirty="0"/>
                        <a:t>on/off</a:t>
                      </a:r>
                      <a:r>
                        <a:rPr lang="en-IN" dirty="0"/>
                        <a:t> control, like turning LEDs or relays on and off</a:t>
                      </a:r>
                      <a:endParaRPr lang="en-US" dirty="0"/>
                    </a:p>
                  </a:txBody>
                  <a:tcPr/>
                </a:tc>
                <a:extLst>
                  <a:ext uri="{0D108BD9-81ED-4DB2-BD59-A6C34878D82A}">
                    <a16:rowId xmlns:a16="http://schemas.microsoft.com/office/drawing/2014/main" val="1636230568"/>
                  </a:ext>
                </a:extLst>
              </a:tr>
            </a:tbl>
          </a:graphicData>
        </a:graphic>
      </p:graphicFrame>
    </p:spTree>
    <p:extLst>
      <p:ext uri="{BB962C8B-B14F-4D97-AF65-F5344CB8AC3E}">
        <p14:creationId xmlns:p14="http://schemas.microsoft.com/office/powerpoint/2010/main" val="2491296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CB706-7773-8B58-F3FD-AA96D77438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42B885-EE1F-D30B-E882-55D44756F58D}"/>
              </a:ext>
            </a:extLst>
          </p:cNvPr>
          <p:cNvSpPr>
            <a:spLocks noGrp="1"/>
          </p:cNvSpPr>
          <p:nvPr>
            <p:ph type="title"/>
          </p:nvPr>
        </p:nvSpPr>
        <p:spPr/>
        <p:txBody>
          <a:bodyPr/>
          <a:lstStyle/>
          <a:p>
            <a:r>
              <a:rPr lang="en-US" dirty="0"/>
              <a:t>PWM (Pulse Width Modulation)</a:t>
            </a:r>
          </a:p>
        </p:txBody>
      </p:sp>
      <p:sp>
        <p:nvSpPr>
          <p:cNvPr id="6" name="Slide Number Placeholder 5">
            <a:extLst>
              <a:ext uri="{FF2B5EF4-FFF2-40B4-BE49-F238E27FC236}">
                <a16:creationId xmlns:a16="http://schemas.microsoft.com/office/drawing/2014/main" id="{F3DE1F6F-F783-8EDB-55EE-C76C78109DB2}"/>
              </a:ext>
            </a:extLst>
          </p:cNvPr>
          <p:cNvSpPr>
            <a:spLocks noGrp="1"/>
          </p:cNvSpPr>
          <p:nvPr>
            <p:ph type="sldNum" sz="quarter" idx="12"/>
          </p:nvPr>
        </p:nvSpPr>
        <p:spPr>
          <a:xfrm>
            <a:off x="10968175" y="6356350"/>
            <a:ext cx="457200" cy="365125"/>
          </a:xfrm>
        </p:spPr>
        <p:txBody>
          <a:bodyPr anchor="ctr">
            <a:normAutofit/>
          </a:bodyPr>
          <a:lstStyle/>
          <a:p>
            <a:fld id="{B5CEABB6-07DC-46E8-9B57-56EC44A396E5}" type="slidenum">
              <a:rPr lang="en-US" smtClean="0"/>
              <a:pPr/>
              <a:t>45</a:t>
            </a:fld>
            <a:endParaRPr lang="en-US"/>
          </a:p>
        </p:txBody>
      </p:sp>
      <p:sp>
        <p:nvSpPr>
          <p:cNvPr id="2" name="TextBox 1">
            <a:extLst>
              <a:ext uri="{FF2B5EF4-FFF2-40B4-BE49-F238E27FC236}">
                <a16:creationId xmlns:a16="http://schemas.microsoft.com/office/drawing/2014/main" id="{D47F9E01-3275-7411-776E-D117BF34ADEE}"/>
              </a:ext>
            </a:extLst>
          </p:cNvPr>
          <p:cNvSpPr txBox="1"/>
          <p:nvPr/>
        </p:nvSpPr>
        <p:spPr>
          <a:xfrm>
            <a:off x="914400" y="1877961"/>
            <a:ext cx="9792929" cy="646331"/>
          </a:xfrm>
          <a:prstGeom prst="rect">
            <a:avLst/>
          </a:prstGeom>
          <a:noFill/>
        </p:spPr>
        <p:txBody>
          <a:bodyPr wrap="square" rtlCol="0">
            <a:spAutoFit/>
          </a:bodyPr>
          <a:lstStyle/>
          <a:p>
            <a:r>
              <a:rPr lang="en-IN" dirty="0"/>
              <a:t>PWM is used to send analog signals through a digital I/O pin. </a:t>
            </a:r>
          </a:p>
          <a:p>
            <a:r>
              <a:rPr lang="en-IN" dirty="0"/>
              <a:t>This is achieved by sending pulses of power within a very short interval of time. </a:t>
            </a:r>
            <a:endParaRPr lang="en-US" dirty="0"/>
          </a:p>
        </p:txBody>
      </p:sp>
      <p:pic>
        <p:nvPicPr>
          <p:cNvPr id="5" name="Picture 4">
            <a:extLst>
              <a:ext uri="{FF2B5EF4-FFF2-40B4-BE49-F238E27FC236}">
                <a16:creationId xmlns:a16="http://schemas.microsoft.com/office/drawing/2014/main" id="{D5DFC317-C9A4-98DC-FC20-675A01F0EAD1}"/>
              </a:ext>
            </a:extLst>
          </p:cNvPr>
          <p:cNvPicPr>
            <a:picLocks noChangeAspect="1"/>
          </p:cNvPicPr>
          <p:nvPr/>
        </p:nvPicPr>
        <p:blipFill>
          <a:blip r:embed="rId3"/>
          <a:stretch>
            <a:fillRect/>
          </a:stretch>
        </p:blipFill>
        <p:spPr>
          <a:xfrm>
            <a:off x="998223" y="2745642"/>
            <a:ext cx="5220429" cy="1971950"/>
          </a:xfrm>
          <a:prstGeom prst="rect">
            <a:avLst/>
          </a:prstGeom>
        </p:spPr>
      </p:pic>
      <p:sp>
        <p:nvSpPr>
          <p:cNvPr id="7" name="TextBox 6">
            <a:extLst>
              <a:ext uri="{FF2B5EF4-FFF2-40B4-BE49-F238E27FC236}">
                <a16:creationId xmlns:a16="http://schemas.microsoft.com/office/drawing/2014/main" id="{31B5C71B-B7AB-8E97-EC23-5C597502A124}"/>
              </a:ext>
            </a:extLst>
          </p:cNvPr>
          <p:cNvSpPr txBox="1"/>
          <p:nvPr/>
        </p:nvSpPr>
        <p:spPr>
          <a:xfrm>
            <a:off x="998223" y="4876800"/>
            <a:ext cx="7260874" cy="369332"/>
          </a:xfrm>
          <a:prstGeom prst="rect">
            <a:avLst/>
          </a:prstGeom>
          <a:noFill/>
        </p:spPr>
        <p:txBody>
          <a:bodyPr wrap="square" rtlCol="0">
            <a:spAutoFit/>
          </a:bodyPr>
          <a:lstStyle/>
          <a:p>
            <a:r>
              <a:rPr lang="en-IN" dirty="0"/>
              <a:t>Voltage output=Voltage supplied by the pin x Duty cycle</a:t>
            </a:r>
            <a:endParaRPr lang="en-US" dirty="0"/>
          </a:p>
        </p:txBody>
      </p:sp>
      <p:sp>
        <p:nvSpPr>
          <p:cNvPr id="9" name="TextBox 8">
            <a:extLst>
              <a:ext uri="{FF2B5EF4-FFF2-40B4-BE49-F238E27FC236}">
                <a16:creationId xmlns:a16="http://schemas.microsoft.com/office/drawing/2014/main" id="{0F30BAC9-4FCB-49DF-C6A9-281DC8B69DAA}"/>
              </a:ext>
            </a:extLst>
          </p:cNvPr>
          <p:cNvSpPr txBox="1"/>
          <p:nvPr/>
        </p:nvSpPr>
        <p:spPr>
          <a:xfrm>
            <a:off x="998223" y="5246131"/>
            <a:ext cx="5928852" cy="1015663"/>
          </a:xfrm>
          <a:prstGeom prst="rect">
            <a:avLst/>
          </a:prstGeom>
          <a:noFill/>
        </p:spPr>
        <p:txBody>
          <a:bodyPr wrap="square" rtlCol="0">
            <a:spAutoFit/>
          </a:bodyPr>
          <a:lstStyle/>
          <a:p>
            <a:r>
              <a:rPr lang="en-IN" sz="2000" dirty="0"/>
              <a:t>PWM is commonly used for controlling motor speed, dimming LEDs, and generating audio signals.</a:t>
            </a:r>
            <a:endParaRPr lang="en-US" sz="2000" dirty="0"/>
          </a:p>
        </p:txBody>
      </p:sp>
      <p:grpSp>
        <p:nvGrpSpPr>
          <p:cNvPr id="11" name="Group 10">
            <a:extLst>
              <a:ext uri="{FF2B5EF4-FFF2-40B4-BE49-F238E27FC236}">
                <a16:creationId xmlns:a16="http://schemas.microsoft.com/office/drawing/2014/main" id="{852808CB-8594-E7CF-AA6C-1013825AFAB3}"/>
              </a:ext>
            </a:extLst>
          </p:cNvPr>
          <p:cNvGrpSpPr/>
          <p:nvPr/>
        </p:nvGrpSpPr>
        <p:grpSpPr>
          <a:xfrm>
            <a:off x="6398035" y="2745642"/>
            <a:ext cx="5518662" cy="1972002"/>
            <a:chOff x="6378370" y="2714545"/>
            <a:chExt cx="5518662" cy="1972002"/>
          </a:xfrm>
        </p:grpSpPr>
        <p:pic>
          <p:nvPicPr>
            <p:cNvPr id="2050" name="Picture 2" descr="Pulse Width Modulation - Definition, Terminologies, Types, Applications">
              <a:extLst>
                <a:ext uri="{FF2B5EF4-FFF2-40B4-BE49-F238E27FC236}">
                  <a16:creationId xmlns:a16="http://schemas.microsoft.com/office/drawing/2014/main" id="{A7525F43-C97A-631B-3EC3-AC79FA847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370" y="2714545"/>
              <a:ext cx="5518662" cy="19720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D4056F7-18E3-5D69-41DD-C736EA5B722B}"/>
                </a:ext>
              </a:extLst>
            </p:cNvPr>
            <p:cNvSpPr/>
            <p:nvPr/>
          </p:nvSpPr>
          <p:spPr>
            <a:xfrm>
              <a:off x="10968175" y="2745642"/>
              <a:ext cx="860031" cy="2433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8777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BF92A-3768-5279-CB2F-5B977724215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F4CB04-ED00-61DD-077C-208DE7D44470}"/>
              </a:ext>
            </a:extLst>
          </p:cNvPr>
          <p:cNvSpPr>
            <a:spLocks noGrp="1"/>
          </p:cNvSpPr>
          <p:nvPr>
            <p:ph type="title"/>
          </p:nvPr>
        </p:nvSpPr>
        <p:spPr/>
        <p:txBody>
          <a:bodyPr/>
          <a:lstStyle/>
          <a:p>
            <a:r>
              <a:rPr lang="en-US" dirty="0"/>
              <a:t>Arduino uno</a:t>
            </a:r>
          </a:p>
        </p:txBody>
      </p:sp>
      <p:pic>
        <p:nvPicPr>
          <p:cNvPr id="14" name="Picture 13" descr="A blue circuit board with text on it">
            <a:extLst>
              <a:ext uri="{FF2B5EF4-FFF2-40B4-BE49-F238E27FC236}">
                <a16:creationId xmlns:a16="http://schemas.microsoft.com/office/drawing/2014/main" id="{82D5E41B-110B-C33A-A539-A65B1A67521A}"/>
              </a:ext>
            </a:extLst>
          </p:cNvPr>
          <p:cNvPicPr>
            <a:picLocks noChangeAspect="1"/>
          </p:cNvPicPr>
          <p:nvPr/>
        </p:nvPicPr>
        <p:blipFill>
          <a:blip r:embed="rId3"/>
          <a:stretch>
            <a:fillRect/>
          </a:stretch>
        </p:blipFill>
        <p:spPr>
          <a:xfrm>
            <a:off x="5949607" y="1558893"/>
            <a:ext cx="5480393" cy="4219903"/>
          </a:xfrm>
          <a:prstGeom prst="rect">
            <a:avLst/>
          </a:prstGeom>
        </p:spPr>
      </p:pic>
      <p:sp>
        <p:nvSpPr>
          <p:cNvPr id="15" name="TextBox 14">
            <a:extLst>
              <a:ext uri="{FF2B5EF4-FFF2-40B4-BE49-F238E27FC236}">
                <a16:creationId xmlns:a16="http://schemas.microsoft.com/office/drawing/2014/main" id="{7A9210DE-D73F-8052-B2AB-1E72B01341D5}"/>
              </a:ext>
            </a:extLst>
          </p:cNvPr>
          <p:cNvSpPr txBox="1"/>
          <p:nvPr/>
        </p:nvSpPr>
        <p:spPr>
          <a:xfrm>
            <a:off x="137652" y="1558893"/>
            <a:ext cx="5584722" cy="4524315"/>
          </a:xfrm>
          <a:prstGeom prst="rect">
            <a:avLst/>
          </a:prstGeom>
          <a:noFill/>
        </p:spPr>
        <p:txBody>
          <a:bodyPr wrap="square" rtlCol="0">
            <a:spAutoFit/>
          </a:bodyPr>
          <a:lstStyle/>
          <a:p>
            <a:pPr marL="285750" indent="-285750">
              <a:buFont typeface="Wingdings" panose="05000000000000000000" pitchFamily="2" charset="2"/>
              <a:buChar char="q"/>
            </a:pPr>
            <a:r>
              <a:rPr lang="en-IN" dirty="0"/>
              <a:t>USB Interface: Connects the board to your computer for uploading code and also powers the board.</a:t>
            </a:r>
          </a:p>
          <a:p>
            <a:pPr marL="285750" indent="-285750">
              <a:buFont typeface="Wingdings" panose="05000000000000000000" pitchFamily="2" charset="2"/>
              <a:buChar char="q"/>
            </a:pPr>
            <a:r>
              <a:rPr lang="en-IN" dirty="0"/>
              <a:t>Power Input </a:t>
            </a:r>
            <a:r>
              <a:rPr lang="en-IN" b="1" dirty="0"/>
              <a:t>(7-12V): </a:t>
            </a:r>
            <a:r>
              <a:rPr lang="en-IN" dirty="0"/>
              <a:t>Can power the board through an external DC power supply if not using USB.</a:t>
            </a:r>
          </a:p>
          <a:p>
            <a:pPr marL="285750" indent="-285750">
              <a:buFont typeface="Wingdings" panose="05000000000000000000" pitchFamily="2" charset="2"/>
              <a:buChar char="q"/>
            </a:pPr>
            <a:r>
              <a:rPr lang="en-IN" dirty="0"/>
              <a:t>Reset Button: Manually resets the microcontroller to restart your program.</a:t>
            </a:r>
          </a:p>
          <a:p>
            <a:pPr marL="285750" indent="-285750">
              <a:buFont typeface="Wingdings" panose="05000000000000000000" pitchFamily="2" charset="2"/>
              <a:buChar char="q"/>
            </a:pPr>
            <a:r>
              <a:rPr lang="en-IN" dirty="0"/>
              <a:t>Digital I/O Pins </a:t>
            </a:r>
            <a:r>
              <a:rPr lang="en-IN" b="1" dirty="0"/>
              <a:t>(0-13): </a:t>
            </a:r>
            <a:r>
              <a:rPr lang="en-IN" dirty="0"/>
              <a:t>These pins can be used as either input or output and are used to interface with external components like sensors, LEDs, or motors. </a:t>
            </a:r>
            <a:r>
              <a:rPr lang="en-IN" b="1" dirty="0"/>
              <a:t>Pins 3, 5, 6, 9, 10, and 11 </a:t>
            </a:r>
            <a:r>
              <a:rPr lang="en-IN" dirty="0"/>
              <a:t>support </a:t>
            </a:r>
            <a:r>
              <a:rPr lang="en-IN" b="1" dirty="0"/>
              <a:t>PWM</a:t>
            </a:r>
            <a:r>
              <a:rPr lang="en-IN" dirty="0"/>
              <a:t>.</a:t>
            </a:r>
          </a:p>
          <a:p>
            <a:pPr marL="285750" indent="-285750">
              <a:buFont typeface="Wingdings" panose="05000000000000000000" pitchFamily="2" charset="2"/>
              <a:buChar char="q"/>
            </a:pPr>
            <a:r>
              <a:rPr lang="en-IN" dirty="0"/>
              <a:t>Analog Pins </a:t>
            </a:r>
            <a:r>
              <a:rPr lang="en-IN" b="1" dirty="0"/>
              <a:t>(A0-A5): </a:t>
            </a:r>
            <a:r>
              <a:rPr lang="en-IN" dirty="0"/>
              <a:t>Used to read analog signals (e.g., from sensors like temperature or light sensors) and convert them to digital values.</a:t>
            </a:r>
            <a:endParaRPr lang="en-US" dirty="0"/>
          </a:p>
        </p:txBody>
      </p:sp>
    </p:spTree>
    <p:extLst>
      <p:ext uri="{BB962C8B-B14F-4D97-AF65-F5344CB8AC3E}">
        <p14:creationId xmlns:p14="http://schemas.microsoft.com/office/powerpoint/2010/main" val="3944252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C136D-7830-AAE1-88FD-720EB800CA9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89419BD-7822-96ED-C52E-2326BD9F15FB}"/>
              </a:ext>
            </a:extLst>
          </p:cNvPr>
          <p:cNvSpPr>
            <a:spLocks noGrp="1"/>
          </p:cNvSpPr>
          <p:nvPr>
            <p:ph type="title"/>
          </p:nvPr>
        </p:nvSpPr>
        <p:spPr/>
        <p:txBody>
          <a:bodyPr/>
          <a:lstStyle/>
          <a:p>
            <a:r>
              <a:rPr lang="en-US" dirty="0"/>
              <a:t>Arduino uno</a:t>
            </a:r>
          </a:p>
        </p:txBody>
      </p:sp>
      <p:pic>
        <p:nvPicPr>
          <p:cNvPr id="14" name="Picture 13" descr="A blue circuit board with text on it">
            <a:extLst>
              <a:ext uri="{FF2B5EF4-FFF2-40B4-BE49-F238E27FC236}">
                <a16:creationId xmlns:a16="http://schemas.microsoft.com/office/drawing/2014/main" id="{0D5BA249-CE4B-81E3-7446-FC3EC274B018}"/>
              </a:ext>
            </a:extLst>
          </p:cNvPr>
          <p:cNvPicPr>
            <a:picLocks noChangeAspect="1"/>
          </p:cNvPicPr>
          <p:nvPr/>
        </p:nvPicPr>
        <p:blipFill>
          <a:blip r:embed="rId3"/>
          <a:stretch>
            <a:fillRect/>
          </a:stretch>
        </p:blipFill>
        <p:spPr>
          <a:xfrm>
            <a:off x="5949607" y="1558893"/>
            <a:ext cx="5480393" cy="4219903"/>
          </a:xfrm>
          <a:prstGeom prst="rect">
            <a:avLst/>
          </a:prstGeom>
        </p:spPr>
      </p:pic>
      <p:sp>
        <p:nvSpPr>
          <p:cNvPr id="15" name="TextBox 14">
            <a:extLst>
              <a:ext uri="{FF2B5EF4-FFF2-40B4-BE49-F238E27FC236}">
                <a16:creationId xmlns:a16="http://schemas.microsoft.com/office/drawing/2014/main" id="{D6A6CCA4-9AA4-F8AB-94F3-BDAC29EBD052}"/>
              </a:ext>
            </a:extLst>
          </p:cNvPr>
          <p:cNvSpPr txBox="1"/>
          <p:nvPr/>
        </p:nvSpPr>
        <p:spPr>
          <a:xfrm>
            <a:off x="137652" y="1558893"/>
            <a:ext cx="5584722" cy="3416320"/>
          </a:xfrm>
          <a:prstGeom prst="rect">
            <a:avLst/>
          </a:prstGeom>
          <a:noFill/>
        </p:spPr>
        <p:txBody>
          <a:bodyPr wrap="square" rtlCol="0">
            <a:spAutoFit/>
          </a:bodyPr>
          <a:lstStyle/>
          <a:p>
            <a:pPr marL="285750" indent="-285750">
              <a:buFont typeface="Wingdings" panose="05000000000000000000" pitchFamily="2" charset="2"/>
              <a:buChar char="q"/>
            </a:pPr>
            <a:r>
              <a:rPr lang="en-IN" dirty="0"/>
              <a:t>Power Pins: Provides </a:t>
            </a:r>
            <a:r>
              <a:rPr lang="en-IN" b="1" dirty="0"/>
              <a:t>3.3V, 5V, GND</a:t>
            </a:r>
            <a:r>
              <a:rPr lang="en-IN" dirty="0"/>
              <a:t>, and a reset pin for powering external circuits. </a:t>
            </a:r>
          </a:p>
          <a:p>
            <a:pPr marL="285750" indent="-285750">
              <a:buFont typeface="Wingdings" panose="05000000000000000000" pitchFamily="2" charset="2"/>
              <a:buChar char="q"/>
            </a:pPr>
            <a:r>
              <a:rPr lang="en-IN" dirty="0"/>
              <a:t>TX/RX LEDs: Indicate serial communication (data transmission and reception).</a:t>
            </a:r>
          </a:p>
          <a:p>
            <a:pPr marL="285750" indent="-285750">
              <a:buFont typeface="Wingdings" panose="05000000000000000000" pitchFamily="2" charset="2"/>
              <a:buChar char="q"/>
            </a:pPr>
            <a:r>
              <a:rPr lang="en-IN" b="1" dirty="0"/>
              <a:t>ATmega328P</a:t>
            </a:r>
            <a:r>
              <a:rPr lang="en-IN" dirty="0"/>
              <a:t>: The main microcontroller that runs your code.</a:t>
            </a:r>
          </a:p>
          <a:p>
            <a:pPr marL="285750" indent="-285750">
              <a:buFont typeface="Wingdings" panose="05000000000000000000" pitchFamily="2" charset="2"/>
              <a:buChar char="q"/>
            </a:pPr>
            <a:r>
              <a:rPr lang="en-IN" dirty="0"/>
              <a:t>Minimum Input: 7V (Below this, the onboard regulator may not be able to supply a stable 5V).</a:t>
            </a:r>
          </a:p>
          <a:p>
            <a:pPr marL="285750" indent="-285750">
              <a:buFont typeface="Wingdings" panose="05000000000000000000" pitchFamily="2" charset="2"/>
              <a:buChar char="q"/>
            </a:pPr>
            <a:r>
              <a:rPr lang="en-IN" dirty="0"/>
              <a:t>Maximum Input: 12V (Going beyond 12V could cause the regulator to overheat, although the absolute maximum is 20V, but not recommended).</a:t>
            </a:r>
            <a:endParaRPr lang="en-US" dirty="0"/>
          </a:p>
        </p:txBody>
      </p:sp>
    </p:spTree>
    <p:extLst>
      <p:ext uri="{BB962C8B-B14F-4D97-AF65-F5344CB8AC3E}">
        <p14:creationId xmlns:p14="http://schemas.microsoft.com/office/powerpoint/2010/main" val="3620835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1A61F-8129-3C15-0984-DF788ADF80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A2412F-BDC7-EF83-D054-C8E63B0DA938}"/>
              </a:ext>
            </a:extLst>
          </p:cNvPr>
          <p:cNvSpPr>
            <a:spLocks noGrp="1"/>
          </p:cNvSpPr>
          <p:nvPr>
            <p:ph type="title"/>
          </p:nvPr>
        </p:nvSpPr>
        <p:spPr/>
        <p:txBody>
          <a:bodyPr/>
          <a:lstStyle/>
          <a:p>
            <a:r>
              <a:rPr lang="en-US" dirty="0"/>
              <a:t>Arduino uno</a:t>
            </a:r>
          </a:p>
        </p:txBody>
      </p:sp>
      <p:pic>
        <p:nvPicPr>
          <p:cNvPr id="14" name="Picture 13" descr="A blue circuit board with text on it">
            <a:extLst>
              <a:ext uri="{FF2B5EF4-FFF2-40B4-BE49-F238E27FC236}">
                <a16:creationId xmlns:a16="http://schemas.microsoft.com/office/drawing/2014/main" id="{B5950E2D-4205-A317-A687-D0E2289B898A}"/>
              </a:ext>
            </a:extLst>
          </p:cNvPr>
          <p:cNvPicPr>
            <a:picLocks noChangeAspect="1"/>
          </p:cNvPicPr>
          <p:nvPr/>
        </p:nvPicPr>
        <p:blipFill>
          <a:blip r:embed="rId3"/>
          <a:stretch>
            <a:fillRect/>
          </a:stretch>
        </p:blipFill>
        <p:spPr>
          <a:xfrm>
            <a:off x="5949607" y="1558893"/>
            <a:ext cx="5480393" cy="4219903"/>
          </a:xfrm>
          <a:prstGeom prst="rect">
            <a:avLst/>
          </a:prstGeom>
        </p:spPr>
      </p:pic>
      <p:sp>
        <p:nvSpPr>
          <p:cNvPr id="2" name="TextBox 1">
            <a:extLst>
              <a:ext uri="{FF2B5EF4-FFF2-40B4-BE49-F238E27FC236}">
                <a16:creationId xmlns:a16="http://schemas.microsoft.com/office/drawing/2014/main" id="{294BA23D-5DD1-2172-617B-0B096BCC025E}"/>
              </a:ext>
            </a:extLst>
          </p:cNvPr>
          <p:cNvSpPr txBox="1"/>
          <p:nvPr/>
        </p:nvSpPr>
        <p:spPr>
          <a:xfrm>
            <a:off x="762000" y="1828800"/>
            <a:ext cx="4416392" cy="461665"/>
          </a:xfrm>
          <a:prstGeom prst="rect">
            <a:avLst/>
          </a:prstGeom>
          <a:noFill/>
        </p:spPr>
        <p:txBody>
          <a:bodyPr wrap="square" rtlCol="0">
            <a:spAutoFit/>
          </a:bodyPr>
          <a:lstStyle/>
          <a:p>
            <a:r>
              <a:rPr lang="en-US" sz="2400" b="1" dirty="0"/>
              <a:t>I2C (Inter-Integrated Circuit)</a:t>
            </a:r>
          </a:p>
        </p:txBody>
      </p:sp>
      <p:sp>
        <p:nvSpPr>
          <p:cNvPr id="3" name="TextBox 2">
            <a:extLst>
              <a:ext uri="{FF2B5EF4-FFF2-40B4-BE49-F238E27FC236}">
                <a16:creationId xmlns:a16="http://schemas.microsoft.com/office/drawing/2014/main" id="{FC921E27-FF37-297C-CA0F-7B77F9322D2A}"/>
              </a:ext>
            </a:extLst>
          </p:cNvPr>
          <p:cNvSpPr txBox="1"/>
          <p:nvPr/>
        </p:nvSpPr>
        <p:spPr>
          <a:xfrm>
            <a:off x="875899" y="2502568"/>
            <a:ext cx="4416392" cy="2862322"/>
          </a:xfrm>
          <a:prstGeom prst="rect">
            <a:avLst/>
          </a:prstGeom>
          <a:noFill/>
        </p:spPr>
        <p:txBody>
          <a:bodyPr wrap="square" rtlCol="0">
            <a:spAutoFit/>
          </a:bodyPr>
          <a:lstStyle/>
          <a:p>
            <a:pPr marL="285750" indent="-285750">
              <a:buFont typeface="Wingdings" panose="05000000000000000000" pitchFamily="2" charset="2"/>
              <a:buChar char="q"/>
            </a:pPr>
            <a:r>
              <a:rPr lang="en-IN" dirty="0"/>
              <a:t>Allows the Arduino to communicate with multiple devices (like sensors or displays) using just two wires.</a:t>
            </a:r>
          </a:p>
          <a:p>
            <a:pPr marL="285750" indent="-285750">
              <a:buFont typeface="Wingdings" panose="05000000000000000000" pitchFamily="2" charset="2"/>
              <a:buChar char="q"/>
            </a:pPr>
            <a:r>
              <a:rPr lang="en-IN" b="1" dirty="0"/>
              <a:t>Pins</a:t>
            </a:r>
            <a:r>
              <a:rPr lang="en-IN" dirty="0"/>
              <a:t>: A4 (SDA) and A5 (SCL).</a:t>
            </a:r>
          </a:p>
          <a:p>
            <a:pPr marL="285750" indent="-285750">
              <a:buFont typeface="Wingdings" panose="05000000000000000000" pitchFamily="2" charset="2"/>
              <a:buChar char="q"/>
            </a:pPr>
            <a:r>
              <a:rPr lang="en-IN" dirty="0"/>
              <a:t>One device acts as a </a:t>
            </a:r>
            <a:r>
              <a:rPr lang="en-IN" b="1" dirty="0"/>
              <a:t>master</a:t>
            </a:r>
            <a:r>
              <a:rPr lang="en-IN" dirty="0"/>
              <a:t> (usually the Arduino) and others as </a:t>
            </a:r>
            <a:r>
              <a:rPr lang="en-IN" b="1" dirty="0"/>
              <a:t>slaves</a:t>
            </a:r>
            <a:r>
              <a:rPr lang="en-IN" dirty="0"/>
              <a:t>. Data is sent over the </a:t>
            </a:r>
            <a:r>
              <a:rPr lang="en-IN" b="1" dirty="0"/>
              <a:t>SDA</a:t>
            </a:r>
            <a:r>
              <a:rPr lang="en-IN" dirty="0"/>
              <a:t> line, and the </a:t>
            </a:r>
            <a:r>
              <a:rPr lang="en-IN" b="1" dirty="0"/>
              <a:t>SCL</a:t>
            </a:r>
            <a:r>
              <a:rPr lang="en-IN" dirty="0"/>
              <a:t> line keeps everything in sync.</a:t>
            </a:r>
          </a:p>
          <a:p>
            <a:pPr marL="285750" indent="-285750">
              <a:buFont typeface="Wingdings" panose="05000000000000000000" pitchFamily="2" charset="2"/>
              <a:buChar char="q"/>
            </a:pPr>
            <a:r>
              <a:rPr lang="en-IN" b="1" dirty="0"/>
              <a:t>Example</a:t>
            </a:r>
            <a:r>
              <a:rPr lang="en-IN" dirty="0"/>
              <a:t>: Connecting an LCD screen or a temperature sensor.</a:t>
            </a:r>
            <a:endParaRPr lang="en-US" dirty="0"/>
          </a:p>
        </p:txBody>
      </p:sp>
    </p:spTree>
    <p:extLst>
      <p:ext uri="{BB962C8B-B14F-4D97-AF65-F5344CB8AC3E}">
        <p14:creationId xmlns:p14="http://schemas.microsoft.com/office/powerpoint/2010/main" val="597431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DBAFE-D813-F23C-BAA5-2E0994DCBB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8BCA37-81D9-316E-2AA0-D2AD12919EB4}"/>
              </a:ext>
            </a:extLst>
          </p:cNvPr>
          <p:cNvSpPr>
            <a:spLocks noGrp="1"/>
          </p:cNvSpPr>
          <p:nvPr>
            <p:ph type="title"/>
          </p:nvPr>
        </p:nvSpPr>
        <p:spPr/>
        <p:txBody>
          <a:bodyPr/>
          <a:lstStyle/>
          <a:p>
            <a:r>
              <a:rPr lang="en-US" dirty="0"/>
              <a:t>Arduino uno</a:t>
            </a:r>
          </a:p>
        </p:txBody>
      </p:sp>
      <p:pic>
        <p:nvPicPr>
          <p:cNvPr id="14" name="Picture 13" descr="A blue circuit board with text on it">
            <a:extLst>
              <a:ext uri="{FF2B5EF4-FFF2-40B4-BE49-F238E27FC236}">
                <a16:creationId xmlns:a16="http://schemas.microsoft.com/office/drawing/2014/main" id="{99909EA6-EFB1-8031-0BB0-15F126407E09}"/>
              </a:ext>
            </a:extLst>
          </p:cNvPr>
          <p:cNvPicPr>
            <a:picLocks noChangeAspect="1"/>
          </p:cNvPicPr>
          <p:nvPr/>
        </p:nvPicPr>
        <p:blipFill>
          <a:blip r:embed="rId3"/>
          <a:stretch>
            <a:fillRect/>
          </a:stretch>
        </p:blipFill>
        <p:spPr>
          <a:xfrm>
            <a:off x="5949607" y="1558893"/>
            <a:ext cx="5480393" cy="4219903"/>
          </a:xfrm>
          <a:prstGeom prst="rect">
            <a:avLst/>
          </a:prstGeom>
        </p:spPr>
      </p:pic>
      <p:sp>
        <p:nvSpPr>
          <p:cNvPr id="2" name="TextBox 1">
            <a:extLst>
              <a:ext uri="{FF2B5EF4-FFF2-40B4-BE49-F238E27FC236}">
                <a16:creationId xmlns:a16="http://schemas.microsoft.com/office/drawing/2014/main" id="{2C78196D-DA9C-CFD2-C0E6-7ED07AE00867}"/>
              </a:ext>
            </a:extLst>
          </p:cNvPr>
          <p:cNvSpPr txBox="1"/>
          <p:nvPr/>
        </p:nvSpPr>
        <p:spPr>
          <a:xfrm>
            <a:off x="762000" y="1828800"/>
            <a:ext cx="4416392" cy="830997"/>
          </a:xfrm>
          <a:prstGeom prst="rect">
            <a:avLst/>
          </a:prstGeom>
          <a:noFill/>
        </p:spPr>
        <p:txBody>
          <a:bodyPr wrap="square" rtlCol="0">
            <a:spAutoFit/>
          </a:bodyPr>
          <a:lstStyle/>
          <a:p>
            <a:r>
              <a:rPr lang="en-US" sz="2400" b="1" dirty="0"/>
              <a:t>SPI (Serial Peripheral Interface)</a:t>
            </a:r>
          </a:p>
        </p:txBody>
      </p:sp>
      <p:sp>
        <p:nvSpPr>
          <p:cNvPr id="3" name="TextBox 2">
            <a:extLst>
              <a:ext uri="{FF2B5EF4-FFF2-40B4-BE49-F238E27FC236}">
                <a16:creationId xmlns:a16="http://schemas.microsoft.com/office/drawing/2014/main" id="{F9A6C45B-75D0-14BF-0A98-2E30290DD896}"/>
              </a:ext>
            </a:extLst>
          </p:cNvPr>
          <p:cNvSpPr txBox="1"/>
          <p:nvPr/>
        </p:nvSpPr>
        <p:spPr>
          <a:xfrm>
            <a:off x="762000" y="3099566"/>
            <a:ext cx="4416392" cy="2862322"/>
          </a:xfrm>
          <a:prstGeom prst="rect">
            <a:avLst/>
          </a:prstGeom>
          <a:noFill/>
        </p:spPr>
        <p:txBody>
          <a:bodyPr wrap="square" rtlCol="0">
            <a:spAutoFit/>
          </a:bodyPr>
          <a:lstStyle/>
          <a:p>
            <a:pPr marL="285750" indent="-285750">
              <a:buFont typeface="Wingdings" panose="05000000000000000000" pitchFamily="2" charset="2"/>
              <a:buChar char="q"/>
            </a:pPr>
            <a:r>
              <a:rPr lang="en-IN" dirty="0"/>
              <a:t>Faster communication for connecting things like SD cards or displays.</a:t>
            </a:r>
          </a:p>
          <a:p>
            <a:pPr marL="285750" indent="-285750">
              <a:buFont typeface="Wingdings" panose="05000000000000000000" pitchFamily="2" charset="2"/>
              <a:buChar char="q"/>
            </a:pPr>
            <a:r>
              <a:rPr lang="en-IN" b="1" dirty="0"/>
              <a:t>Pins</a:t>
            </a:r>
            <a:r>
              <a:rPr lang="en-IN" dirty="0"/>
              <a:t>: 10 (SS), 11 (MOSI), 12 (MISO), and 13 (SCK).</a:t>
            </a:r>
          </a:p>
          <a:p>
            <a:pPr marL="285750" indent="-285750">
              <a:buFont typeface="Wingdings" panose="05000000000000000000" pitchFamily="2" charset="2"/>
              <a:buChar char="q"/>
            </a:pPr>
            <a:r>
              <a:rPr lang="en-IN" dirty="0"/>
              <a:t>Devices communicate faster using separate lines for sending and receiving data. The </a:t>
            </a:r>
            <a:r>
              <a:rPr lang="en-IN" b="1" dirty="0"/>
              <a:t>SS</a:t>
            </a:r>
            <a:r>
              <a:rPr lang="en-IN" dirty="0"/>
              <a:t> pin decides which device to talk to.</a:t>
            </a:r>
          </a:p>
          <a:p>
            <a:pPr marL="285750" indent="-285750">
              <a:buFont typeface="Wingdings" panose="05000000000000000000" pitchFamily="2" charset="2"/>
              <a:buChar char="q"/>
            </a:pPr>
            <a:r>
              <a:rPr lang="en-IN" b="1" dirty="0"/>
              <a:t>Example</a:t>
            </a:r>
            <a:r>
              <a:rPr lang="en-IN" dirty="0"/>
              <a:t>: Reading from an SD card or controlling an OLED display.</a:t>
            </a:r>
            <a:endParaRPr lang="en-US" dirty="0"/>
          </a:p>
        </p:txBody>
      </p:sp>
    </p:spTree>
    <p:extLst>
      <p:ext uri="{BB962C8B-B14F-4D97-AF65-F5344CB8AC3E}">
        <p14:creationId xmlns:p14="http://schemas.microsoft.com/office/powerpoint/2010/main" val="2909061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FFC62-CAE4-A4E6-B583-B8953667B04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8CF0E8E-9216-C4C8-1DF6-1918E47A902E}"/>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pic>
        <p:nvPicPr>
          <p:cNvPr id="9" name="Picture 8">
            <a:extLst>
              <a:ext uri="{FF2B5EF4-FFF2-40B4-BE49-F238E27FC236}">
                <a16:creationId xmlns:a16="http://schemas.microsoft.com/office/drawing/2014/main" id="{3EC92DAD-BABE-C195-4EBD-A0A0C89BD598}"/>
              </a:ext>
            </a:extLst>
          </p:cNvPr>
          <p:cNvPicPr>
            <a:picLocks noChangeAspect="1"/>
          </p:cNvPicPr>
          <p:nvPr/>
        </p:nvPicPr>
        <p:blipFill>
          <a:blip r:embed="rId3"/>
          <a:stretch>
            <a:fillRect/>
          </a:stretch>
        </p:blipFill>
        <p:spPr>
          <a:xfrm>
            <a:off x="1649620" y="1217133"/>
            <a:ext cx="9185527" cy="4423734"/>
          </a:xfrm>
          <a:prstGeom prst="rect">
            <a:avLst/>
          </a:prstGeom>
        </p:spPr>
      </p:pic>
      <p:sp>
        <p:nvSpPr>
          <p:cNvPr id="11" name="TextBox 10">
            <a:extLst>
              <a:ext uri="{FF2B5EF4-FFF2-40B4-BE49-F238E27FC236}">
                <a16:creationId xmlns:a16="http://schemas.microsoft.com/office/drawing/2014/main" id="{8C7FC09A-6D4F-042A-7F57-D648C329E2B5}"/>
              </a:ext>
            </a:extLst>
          </p:cNvPr>
          <p:cNvSpPr txBox="1"/>
          <p:nvPr/>
        </p:nvSpPr>
        <p:spPr>
          <a:xfrm>
            <a:off x="894735" y="471948"/>
            <a:ext cx="1887794" cy="369332"/>
          </a:xfrm>
          <a:prstGeom prst="rect">
            <a:avLst/>
          </a:prstGeom>
          <a:noFill/>
        </p:spPr>
        <p:txBody>
          <a:bodyPr wrap="square" rtlCol="0">
            <a:spAutoFit/>
          </a:bodyPr>
          <a:lstStyle/>
          <a:p>
            <a:r>
              <a:rPr lang="en-US" dirty="0">
                <a:latin typeface="Aptos Narrow" panose="020B0004020202020204" pitchFamily="34" charset="0"/>
              </a:rPr>
              <a:t>Simulation Name </a:t>
            </a:r>
          </a:p>
        </p:txBody>
      </p:sp>
      <p:cxnSp>
        <p:nvCxnSpPr>
          <p:cNvPr id="15" name="Straight Arrow Connector 14">
            <a:extLst>
              <a:ext uri="{FF2B5EF4-FFF2-40B4-BE49-F238E27FC236}">
                <a16:creationId xmlns:a16="http://schemas.microsoft.com/office/drawing/2014/main" id="{B8B5C6E1-1C52-2A98-3222-96691EE7821B}"/>
              </a:ext>
            </a:extLst>
          </p:cNvPr>
          <p:cNvCxnSpPr/>
          <p:nvPr/>
        </p:nvCxnSpPr>
        <p:spPr>
          <a:xfrm>
            <a:off x="2300748" y="841280"/>
            <a:ext cx="0" cy="375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252456-0E99-1495-32E1-797AEB069B3B}"/>
              </a:ext>
            </a:extLst>
          </p:cNvPr>
          <p:cNvSpPr txBox="1"/>
          <p:nvPr/>
        </p:nvSpPr>
        <p:spPr>
          <a:xfrm>
            <a:off x="6735097" y="471948"/>
            <a:ext cx="1809135" cy="369332"/>
          </a:xfrm>
          <a:prstGeom prst="rect">
            <a:avLst/>
          </a:prstGeom>
          <a:noFill/>
        </p:spPr>
        <p:txBody>
          <a:bodyPr wrap="square" rtlCol="0">
            <a:spAutoFit/>
          </a:bodyPr>
          <a:lstStyle/>
          <a:p>
            <a:r>
              <a:rPr lang="en-US" dirty="0">
                <a:latin typeface="Aptos Narrow" panose="020B0004020202020204" pitchFamily="34" charset="0"/>
              </a:rPr>
              <a:t>Circuit View</a:t>
            </a:r>
          </a:p>
        </p:txBody>
      </p:sp>
      <p:sp>
        <p:nvSpPr>
          <p:cNvPr id="17" name="TextBox 16">
            <a:extLst>
              <a:ext uri="{FF2B5EF4-FFF2-40B4-BE49-F238E27FC236}">
                <a16:creationId xmlns:a16="http://schemas.microsoft.com/office/drawing/2014/main" id="{47A6CA01-3264-3D72-BA7B-47515A7EBE9A}"/>
              </a:ext>
            </a:extLst>
          </p:cNvPr>
          <p:cNvSpPr txBox="1"/>
          <p:nvPr/>
        </p:nvSpPr>
        <p:spPr>
          <a:xfrm>
            <a:off x="8091947" y="462115"/>
            <a:ext cx="1809135" cy="369332"/>
          </a:xfrm>
          <a:prstGeom prst="rect">
            <a:avLst/>
          </a:prstGeom>
          <a:noFill/>
        </p:spPr>
        <p:txBody>
          <a:bodyPr wrap="square" rtlCol="0">
            <a:spAutoFit/>
          </a:bodyPr>
          <a:lstStyle/>
          <a:p>
            <a:r>
              <a:rPr lang="en-US" dirty="0">
                <a:latin typeface="Aptos Narrow" panose="020B0004020202020204" pitchFamily="34" charset="0"/>
              </a:rPr>
              <a:t>Schematic View</a:t>
            </a:r>
          </a:p>
        </p:txBody>
      </p:sp>
      <p:sp>
        <p:nvSpPr>
          <p:cNvPr id="18" name="TextBox 17">
            <a:extLst>
              <a:ext uri="{FF2B5EF4-FFF2-40B4-BE49-F238E27FC236}">
                <a16:creationId xmlns:a16="http://schemas.microsoft.com/office/drawing/2014/main" id="{28CE1952-4FB3-2F9E-FD08-4D7694E84874}"/>
              </a:ext>
            </a:extLst>
          </p:cNvPr>
          <p:cNvSpPr txBox="1"/>
          <p:nvPr/>
        </p:nvSpPr>
        <p:spPr>
          <a:xfrm>
            <a:off x="9851924" y="471948"/>
            <a:ext cx="1966446" cy="369332"/>
          </a:xfrm>
          <a:prstGeom prst="rect">
            <a:avLst/>
          </a:prstGeom>
          <a:noFill/>
        </p:spPr>
        <p:txBody>
          <a:bodyPr wrap="square" rtlCol="0">
            <a:spAutoFit/>
          </a:bodyPr>
          <a:lstStyle/>
          <a:p>
            <a:r>
              <a:rPr lang="en-US" dirty="0">
                <a:latin typeface="Aptos Narrow" panose="020B0004020202020204" pitchFamily="34" charset="0"/>
              </a:rPr>
              <a:t>Component</a:t>
            </a:r>
            <a:r>
              <a:rPr lang="en-US" dirty="0"/>
              <a:t> List</a:t>
            </a:r>
          </a:p>
        </p:txBody>
      </p:sp>
      <p:cxnSp>
        <p:nvCxnSpPr>
          <p:cNvPr id="20" name="Connector: Elbow 19">
            <a:extLst>
              <a:ext uri="{FF2B5EF4-FFF2-40B4-BE49-F238E27FC236}">
                <a16:creationId xmlns:a16="http://schemas.microsoft.com/office/drawing/2014/main" id="{960B61A0-1CFD-C40C-9E5C-1A1F8D0C8CE2}"/>
              </a:ext>
            </a:extLst>
          </p:cNvPr>
          <p:cNvCxnSpPr/>
          <p:nvPr/>
        </p:nvCxnSpPr>
        <p:spPr>
          <a:xfrm>
            <a:off x="7393858" y="747252"/>
            <a:ext cx="1868129" cy="668593"/>
          </a:xfrm>
          <a:prstGeom prst="bent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5A55E2E-1AC7-3B73-6232-48D38824949F}"/>
              </a:ext>
            </a:extLst>
          </p:cNvPr>
          <p:cNvCxnSpPr>
            <a:cxnSpLocks/>
          </p:cNvCxnSpPr>
          <p:nvPr/>
        </p:nvCxnSpPr>
        <p:spPr>
          <a:xfrm rot="16200000" flipH="1">
            <a:off x="9577962" y="894013"/>
            <a:ext cx="390602" cy="2556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A60A9B0-DD67-39CC-480C-13FEFD2E28A5}"/>
              </a:ext>
            </a:extLst>
          </p:cNvPr>
          <p:cNvCxnSpPr/>
          <p:nvPr/>
        </p:nvCxnSpPr>
        <p:spPr>
          <a:xfrm rot="5400000">
            <a:off x="10180190" y="925967"/>
            <a:ext cx="375853" cy="2064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EEF2CE7-EB61-010C-DFD7-7163B1C2C528}"/>
              </a:ext>
            </a:extLst>
          </p:cNvPr>
          <p:cNvCxnSpPr>
            <a:cxnSpLocks/>
          </p:cNvCxnSpPr>
          <p:nvPr/>
        </p:nvCxnSpPr>
        <p:spPr>
          <a:xfrm flipV="1">
            <a:off x="1356853" y="3844413"/>
            <a:ext cx="2025444" cy="2851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5FCD9AB-B1EB-8599-BC46-53B79DEABBC5}"/>
              </a:ext>
            </a:extLst>
          </p:cNvPr>
          <p:cNvSpPr txBox="1"/>
          <p:nvPr/>
        </p:nvSpPr>
        <p:spPr>
          <a:xfrm>
            <a:off x="137652" y="3942735"/>
            <a:ext cx="1887794" cy="369332"/>
          </a:xfrm>
          <a:prstGeom prst="rect">
            <a:avLst/>
          </a:prstGeom>
          <a:noFill/>
        </p:spPr>
        <p:txBody>
          <a:bodyPr wrap="square" rtlCol="0">
            <a:spAutoFit/>
          </a:bodyPr>
          <a:lstStyle/>
          <a:p>
            <a:r>
              <a:rPr lang="en-US" dirty="0">
                <a:latin typeface="Aptos Narrow" panose="020B0004020202020204" pitchFamily="34" charset="0"/>
              </a:rPr>
              <a:t>Workspace</a:t>
            </a:r>
          </a:p>
        </p:txBody>
      </p:sp>
      <p:sp>
        <p:nvSpPr>
          <p:cNvPr id="36" name="TextBox 35">
            <a:extLst>
              <a:ext uri="{FF2B5EF4-FFF2-40B4-BE49-F238E27FC236}">
                <a16:creationId xmlns:a16="http://schemas.microsoft.com/office/drawing/2014/main" id="{E598EDDF-173E-95CF-4527-95F51299A08F}"/>
              </a:ext>
            </a:extLst>
          </p:cNvPr>
          <p:cNvSpPr txBox="1"/>
          <p:nvPr/>
        </p:nvSpPr>
        <p:spPr>
          <a:xfrm>
            <a:off x="10835147" y="3229483"/>
            <a:ext cx="1740310" cy="369332"/>
          </a:xfrm>
          <a:prstGeom prst="rect">
            <a:avLst/>
          </a:prstGeom>
          <a:noFill/>
        </p:spPr>
        <p:txBody>
          <a:bodyPr wrap="square" rtlCol="0">
            <a:spAutoFit/>
          </a:bodyPr>
          <a:lstStyle/>
          <a:p>
            <a:r>
              <a:rPr lang="en-US" dirty="0">
                <a:latin typeface="Aptos Narrow" panose="020B0004020202020204" pitchFamily="34" charset="0"/>
              </a:rPr>
              <a:t>Components </a:t>
            </a:r>
          </a:p>
        </p:txBody>
      </p:sp>
      <p:cxnSp>
        <p:nvCxnSpPr>
          <p:cNvPr id="38" name="Connector: Elbow 37">
            <a:extLst>
              <a:ext uri="{FF2B5EF4-FFF2-40B4-BE49-F238E27FC236}">
                <a16:creationId xmlns:a16="http://schemas.microsoft.com/office/drawing/2014/main" id="{B6CE9A1A-BB3D-F7F7-1FBC-B6979A43E059}"/>
              </a:ext>
            </a:extLst>
          </p:cNvPr>
          <p:cNvCxnSpPr/>
          <p:nvPr/>
        </p:nvCxnSpPr>
        <p:spPr>
          <a:xfrm rot="10800000" flipV="1">
            <a:off x="10756491" y="3598814"/>
            <a:ext cx="668885" cy="294759"/>
          </a:xfrm>
          <a:prstGeom prst="bentConnector3">
            <a:avLst>
              <a:gd name="adj1" fmla="val 149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335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0213B-CF91-D976-5011-356137C7ED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046D2B-E5E4-1EA8-4351-E5738A5FEB0A}"/>
              </a:ext>
            </a:extLst>
          </p:cNvPr>
          <p:cNvSpPr>
            <a:spLocks noGrp="1"/>
          </p:cNvSpPr>
          <p:nvPr>
            <p:ph type="title"/>
          </p:nvPr>
        </p:nvSpPr>
        <p:spPr/>
        <p:txBody>
          <a:bodyPr/>
          <a:lstStyle/>
          <a:p>
            <a:r>
              <a:rPr lang="en-US" dirty="0"/>
              <a:t>Arduino uno</a:t>
            </a:r>
          </a:p>
        </p:txBody>
      </p:sp>
      <p:pic>
        <p:nvPicPr>
          <p:cNvPr id="14" name="Picture 13" descr="A blue circuit board with text on it">
            <a:extLst>
              <a:ext uri="{FF2B5EF4-FFF2-40B4-BE49-F238E27FC236}">
                <a16:creationId xmlns:a16="http://schemas.microsoft.com/office/drawing/2014/main" id="{EF2BA932-2637-32C8-87CE-9013C2B53EFF}"/>
              </a:ext>
            </a:extLst>
          </p:cNvPr>
          <p:cNvPicPr>
            <a:picLocks noChangeAspect="1"/>
          </p:cNvPicPr>
          <p:nvPr/>
        </p:nvPicPr>
        <p:blipFill>
          <a:blip r:embed="rId3"/>
          <a:stretch>
            <a:fillRect/>
          </a:stretch>
        </p:blipFill>
        <p:spPr>
          <a:xfrm>
            <a:off x="5949607" y="1558893"/>
            <a:ext cx="5480393" cy="4219903"/>
          </a:xfrm>
          <a:prstGeom prst="rect">
            <a:avLst/>
          </a:prstGeom>
        </p:spPr>
      </p:pic>
      <p:sp>
        <p:nvSpPr>
          <p:cNvPr id="2" name="TextBox 1">
            <a:extLst>
              <a:ext uri="{FF2B5EF4-FFF2-40B4-BE49-F238E27FC236}">
                <a16:creationId xmlns:a16="http://schemas.microsoft.com/office/drawing/2014/main" id="{5B97DA47-C22A-82FF-EEC9-7140276F1765}"/>
              </a:ext>
            </a:extLst>
          </p:cNvPr>
          <p:cNvSpPr txBox="1"/>
          <p:nvPr/>
        </p:nvSpPr>
        <p:spPr>
          <a:xfrm>
            <a:off x="762000" y="1828800"/>
            <a:ext cx="4416392" cy="830997"/>
          </a:xfrm>
          <a:prstGeom prst="rect">
            <a:avLst/>
          </a:prstGeom>
          <a:noFill/>
        </p:spPr>
        <p:txBody>
          <a:bodyPr wrap="square" rtlCol="0">
            <a:spAutoFit/>
          </a:bodyPr>
          <a:lstStyle/>
          <a:p>
            <a:r>
              <a:rPr lang="en-US" sz="2400" b="1" dirty="0"/>
              <a:t>UART (Serial Communication)</a:t>
            </a:r>
            <a:r>
              <a:rPr lang="en-US" sz="2400" dirty="0"/>
              <a:t>:</a:t>
            </a:r>
            <a:endParaRPr lang="en-US" sz="2400" b="1" dirty="0"/>
          </a:p>
        </p:txBody>
      </p:sp>
      <p:sp>
        <p:nvSpPr>
          <p:cNvPr id="3" name="TextBox 2">
            <a:extLst>
              <a:ext uri="{FF2B5EF4-FFF2-40B4-BE49-F238E27FC236}">
                <a16:creationId xmlns:a16="http://schemas.microsoft.com/office/drawing/2014/main" id="{EDF309F7-3B49-8217-EC85-0E37BED2296E}"/>
              </a:ext>
            </a:extLst>
          </p:cNvPr>
          <p:cNvSpPr txBox="1"/>
          <p:nvPr/>
        </p:nvSpPr>
        <p:spPr>
          <a:xfrm>
            <a:off x="762000" y="3099566"/>
            <a:ext cx="4416392" cy="2862322"/>
          </a:xfrm>
          <a:prstGeom prst="rect">
            <a:avLst/>
          </a:prstGeom>
          <a:noFill/>
        </p:spPr>
        <p:txBody>
          <a:bodyPr wrap="square" rtlCol="0">
            <a:spAutoFit/>
          </a:bodyPr>
          <a:lstStyle/>
          <a:p>
            <a:pPr marL="285750" indent="-285750">
              <a:buFont typeface="Wingdings" panose="05000000000000000000" pitchFamily="2" charset="2"/>
              <a:buChar char="q"/>
            </a:pPr>
            <a:r>
              <a:rPr lang="en-IN" dirty="0"/>
              <a:t>Allows the Arduino to communicate with your computer or another device.</a:t>
            </a:r>
          </a:p>
          <a:p>
            <a:pPr marL="285750" indent="-285750">
              <a:buFont typeface="Wingdings" panose="05000000000000000000" pitchFamily="2" charset="2"/>
              <a:buChar char="q"/>
            </a:pPr>
            <a:r>
              <a:rPr lang="en-IN" b="1" dirty="0"/>
              <a:t>Pins: </a:t>
            </a:r>
            <a:r>
              <a:rPr lang="en-IN" dirty="0"/>
              <a:t>0 (RX) and 1 (TX).</a:t>
            </a:r>
          </a:p>
          <a:p>
            <a:pPr marL="285750" indent="-285750">
              <a:buFont typeface="Wingdings" panose="05000000000000000000" pitchFamily="2" charset="2"/>
              <a:buChar char="q"/>
            </a:pPr>
            <a:r>
              <a:rPr lang="en-IN" dirty="0"/>
              <a:t>Data is sent and received using two pins—one for sending (</a:t>
            </a:r>
            <a:r>
              <a:rPr lang="en-IN" b="1" dirty="0"/>
              <a:t>TX</a:t>
            </a:r>
            <a:r>
              <a:rPr lang="en-IN" dirty="0"/>
              <a:t>) and one for receiving (</a:t>
            </a:r>
            <a:r>
              <a:rPr lang="en-IN" b="1" dirty="0"/>
              <a:t>RX</a:t>
            </a:r>
            <a:r>
              <a:rPr lang="en-IN" dirty="0"/>
              <a:t>).</a:t>
            </a:r>
          </a:p>
          <a:p>
            <a:pPr marL="285750" indent="-285750">
              <a:buFont typeface="Wingdings" panose="05000000000000000000" pitchFamily="2" charset="2"/>
              <a:buChar char="q"/>
            </a:pPr>
            <a:r>
              <a:rPr lang="en-IN" b="1" dirty="0"/>
              <a:t>Example</a:t>
            </a:r>
            <a:r>
              <a:rPr lang="en-IN" dirty="0"/>
              <a:t>: Sending data to a Bluetooth module or displaying serial data on your computer.</a:t>
            </a:r>
            <a:endParaRPr lang="en-US" dirty="0"/>
          </a:p>
        </p:txBody>
      </p:sp>
    </p:spTree>
    <p:extLst>
      <p:ext uri="{BB962C8B-B14F-4D97-AF65-F5344CB8AC3E}">
        <p14:creationId xmlns:p14="http://schemas.microsoft.com/office/powerpoint/2010/main" val="3246158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B2113-4586-2F5E-19A2-6293915A8821}"/>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388DD100-EA18-6E23-2586-BAB1C87C992D}"/>
              </a:ext>
            </a:extLst>
          </p:cNvPr>
          <p:cNvPicPr>
            <a:picLocks noChangeAspect="1"/>
          </p:cNvPicPr>
          <p:nvPr/>
        </p:nvPicPr>
        <p:blipFill>
          <a:blip r:embed="rId3"/>
          <a:stretch>
            <a:fillRect/>
          </a:stretch>
        </p:blipFill>
        <p:spPr>
          <a:xfrm>
            <a:off x="1126066" y="1734581"/>
            <a:ext cx="7373453" cy="3537709"/>
          </a:xfrm>
          <a:prstGeom prst="rect">
            <a:avLst/>
          </a:prstGeom>
        </p:spPr>
      </p:pic>
      <p:sp>
        <p:nvSpPr>
          <p:cNvPr id="6" name="Title 5">
            <a:extLst>
              <a:ext uri="{FF2B5EF4-FFF2-40B4-BE49-F238E27FC236}">
                <a16:creationId xmlns:a16="http://schemas.microsoft.com/office/drawing/2014/main" id="{47DEBCFE-3BF6-674D-8FE2-C2CDD7B56DE2}"/>
              </a:ext>
            </a:extLst>
          </p:cNvPr>
          <p:cNvSpPr>
            <a:spLocks noGrp="1"/>
          </p:cNvSpPr>
          <p:nvPr>
            <p:ph type="title"/>
          </p:nvPr>
        </p:nvSpPr>
        <p:spPr>
          <a:xfrm>
            <a:off x="681790" y="349749"/>
            <a:ext cx="10668000" cy="1325563"/>
          </a:xfrm>
        </p:spPr>
        <p:txBody>
          <a:bodyPr/>
          <a:lstStyle/>
          <a:p>
            <a:pPr algn="ctr"/>
            <a:r>
              <a:rPr lang="en-US" dirty="0"/>
              <a:t>Hello to the Arduino world</a:t>
            </a:r>
          </a:p>
        </p:txBody>
      </p:sp>
      <p:sp>
        <p:nvSpPr>
          <p:cNvPr id="9" name="TextBox 8">
            <a:extLst>
              <a:ext uri="{FF2B5EF4-FFF2-40B4-BE49-F238E27FC236}">
                <a16:creationId xmlns:a16="http://schemas.microsoft.com/office/drawing/2014/main" id="{F19F22B6-3222-F716-C834-9ED59BF6668E}"/>
              </a:ext>
            </a:extLst>
          </p:cNvPr>
          <p:cNvSpPr txBox="1"/>
          <p:nvPr/>
        </p:nvSpPr>
        <p:spPr>
          <a:xfrm>
            <a:off x="9131166" y="1679598"/>
            <a:ext cx="2958165"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Runs once, when you power/reset; usually contains the definition of input output pins, communication begin etc..</a:t>
            </a:r>
          </a:p>
        </p:txBody>
      </p:sp>
      <p:cxnSp>
        <p:nvCxnSpPr>
          <p:cNvPr id="11" name="Connector: Elbow 10">
            <a:extLst>
              <a:ext uri="{FF2B5EF4-FFF2-40B4-BE49-F238E27FC236}">
                <a16:creationId xmlns:a16="http://schemas.microsoft.com/office/drawing/2014/main" id="{F9D014E6-860C-2286-DB35-82DC2E0FE348}"/>
              </a:ext>
            </a:extLst>
          </p:cNvPr>
          <p:cNvCxnSpPr>
            <a:cxnSpLocks/>
          </p:cNvCxnSpPr>
          <p:nvPr/>
        </p:nvCxnSpPr>
        <p:spPr>
          <a:xfrm rot="10800000" flipV="1">
            <a:off x="6015790" y="2568983"/>
            <a:ext cx="3115377" cy="2704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93A4DD-E105-86D9-98D9-5EF5F0036E21}"/>
              </a:ext>
            </a:extLst>
          </p:cNvPr>
          <p:cNvSpPr txBox="1"/>
          <p:nvPr/>
        </p:nvSpPr>
        <p:spPr>
          <a:xfrm>
            <a:off x="9131166" y="3895703"/>
            <a:ext cx="295816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Runs the code in a loop, used for repetitive tasks such as running a motor etc..</a:t>
            </a:r>
          </a:p>
        </p:txBody>
      </p:sp>
      <p:cxnSp>
        <p:nvCxnSpPr>
          <p:cNvPr id="16" name="Connector: Elbow 15">
            <a:extLst>
              <a:ext uri="{FF2B5EF4-FFF2-40B4-BE49-F238E27FC236}">
                <a16:creationId xmlns:a16="http://schemas.microsoft.com/office/drawing/2014/main" id="{86515BCA-783D-174F-1C4D-2FFC755999CF}"/>
              </a:ext>
            </a:extLst>
          </p:cNvPr>
          <p:cNvCxnSpPr>
            <a:cxnSpLocks/>
          </p:cNvCxnSpPr>
          <p:nvPr/>
        </p:nvCxnSpPr>
        <p:spPr>
          <a:xfrm rot="10800000">
            <a:off x="5909912" y="3381375"/>
            <a:ext cx="3221254" cy="1066868"/>
          </a:xfrm>
          <a:prstGeom prst="bentConnector3">
            <a:avLst>
              <a:gd name="adj1" fmla="val 2549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67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EC308-8EFA-D322-6AA7-FF8F0C81DA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848063C-688B-B60B-184A-04F34E89F5DB}"/>
              </a:ext>
            </a:extLst>
          </p:cNvPr>
          <p:cNvSpPr>
            <a:spLocks noGrp="1"/>
          </p:cNvSpPr>
          <p:nvPr>
            <p:ph type="title"/>
          </p:nvPr>
        </p:nvSpPr>
        <p:spPr>
          <a:xfrm>
            <a:off x="681790" y="349749"/>
            <a:ext cx="10668000" cy="1325563"/>
          </a:xfrm>
        </p:spPr>
        <p:txBody>
          <a:bodyPr/>
          <a:lstStyle/>
          <a:p>
            <a:pPr algn="ctr"/>
            <a:r>
              <a:rPr lang="en-US" dirty="0"/>
              <a:t>Working with Arduino</a:t>
            </a:r>
          </a:p>
        </p:txBody>
      </p:sp>
      <p:pic>
        <p:nvPicPr>
          <p:cNvPr id="8" name="Picture 7">
            <a:extLst>
              <a:ext uri="{FF2B5EF4-FFF2-40B4-BE49-F238E27FC236}">
                <a16:creationId xmlns:a16="http://schemas.microsoft.com/office/drawing/2014/main" id="{B0E976A0-77F2-667F-0CBD-77E5C72439A2}"/>
              </a:ext>
            </a:extLst>
          </p:cNvPr>
          <p:cNvPicPr>
            <a:picLocks noChangeAspect="1"/>
          </p:cNvPicPr>
          <p:nvPr/>
        </p:nvPicPr>
        <p:blipFill>
          <a:blip r:embed="rId3"/>
          <a:stretch>
            <a:fillRect/>
          </a:stretch>
        </p:blipFill>
        <p:spPr>
          <a:xfrm>
            <a:off x="423511" y="1558893"/>
            <a:ext cx="8563992" cy="4091136"/>
          </a:xfrm>
          <a:prstGeom prst="rect">
            <a:avLst/>
          </a:prstGeom>
        </p:spPr>
      </p:pic>
      <p:sp>
        <p:nvSpPr>
          <p:cNvPr id="9" name="TextBox 8">
            <a:extLst>
              <a:ext uri="{FF2B5EF4-FFF2-40B4-BE49-F238E27FC236}">
                <a16:creationId xmlns:a16="http://schemas.microsoft.com/office/drawing/2014/main" id="{DAA28D7A-D205-8DA4-5E0E-81A43DAA461F}"/>
              </a:ext>
            </a:extLst>
          </p:cNvPr>
          <p:cNvSpPr txBox="1"/>
          <p:nvPr/>
        </p:nvSpPr>
        <p:spPr>
          <a:xfrm>
            <a:off x="9131166" y="2038967"/>
            <a:ext cx="2958165"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Setting up Led pin number, Pin 13 is defined as led pin by default.</a:t>
            </a:r>
          </a:p>
        </p:txBody>
      </p:sp>
      <p:cxnSp>
        <p:nvCxnSpPr>
          <p:cNvPr id="11" name="Connector: Elbow 10">
            <a:extLst>
              <a:ext uri="{FF2B5EF4-FFF2-40B4-BE49-F238E27FC236}">
                <a16:creationId xmlns:a16="http://schemas.microsoft.com/office/drawing/2014/main" id="{8AD83BDF-18E3-C522-EB7D-8D68B604861B}"/>
              </a:ext>
            </a:extLst>
          </p:cNvPr>
          <p:cNvCxnSpPr>
            <a:cxnSpLocks/>
          </p:cNvCxnSpPr>
          <p:nvPr/>
        </p:nvCxnSpPr>
        <p:spPr>
          <a:xfrm rot="10800000" flipV="1">
            <a:off x="7061200" y="2568981"/>
            <a:ext cx="2069968" cy="467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C2850E-71C7-5DC3-4FEB-3D1BA4CDA703}"/>
              </a:ext>
            </a:extLst>
          </p:cNvPr>
          <p:cNvSpPr txBox="1"/>
          <p:nvPr/>
        </p:nvSpPr>
        <p:spPr>
          <a:xfrm>
            <a:off x="9131166" y="3895703"/>
            <a:ext cx="295816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Code to give max power for 1 second and no power for the next 1 second.</a:t>
            </a:r>
          </a:p>
        </p:txBody>
      </p:sp>
      <p:cxnSp>
        <p:nvCxnSpPr>
          <p:cNvPr id="16" name="Connector: Elbow 15">
            <a:extLst>
              <a:ext uri="{FF2B5EF4-FFF2-40B4-BE49-F238E27FC236}">
                <a16:creationId xmlns:a16="http://schemas.microsoft.com/office/drawing/2014/main" id="{99F30977-142B-102E-E973-C80894CC6919}"/>
              </a:ext>
            </a:extLst>
          </p:cNvPr>
          <p:cNvCxnSpPr>
            <a:cxnSpLocks/>
          </p:cNvCxnSpPr>
          <p:nvPr/>
        </p:nvCxnSpPr>
        <p:spPr>
          <a:xfrm rot="10800000">
            <a:off x="7239000" y="3566615"/>
            <a:ext cx="1892166" cy="9925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92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4E7C6-ED68-144B-D340-175B5420349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61B0DB0-3DEA-8FA0-40CC-C02181F7D372}"/>
              </a:ext>
            </a:extLst>
          </p:cNvPr>
          <p:cNvSpPr>
            <a:spLocks noGrp="1"/>
          </p:cNvSpPr>
          <p:nvPr>
            <p:ph type="title"/>
          </p:nvPr>
        </p:nvSpPr>
        <p:spPr>
          <a:xfrm>
            <a:off x="681790" y="349749"/>
            <a:ext cx="10668000" cy="1325563"/>
          </a:xfrm>
        </p:spPr>
        <p:txBody>
          <a:bodyPr/>
          <a:lstStyle/>
          <a:p>
            <a:pPr algn="ctr"/>
            <a:r>
              <a:rPr lang="en-US" dirty="0"/>
              <a:t>Fun little game on lcd</a:t>
            </a:r>
          </a:p>
        </p:txBody>
      </p:sp>
      <p:pic>
        <p:nvPicPr>
          <p:cNvPr id="3" name="Picture 2">
            <a:extLst>
              <a:ext uri="{FF2B5EF4-FFF2-40B4-BE49-F238E27FC236}">
                <a16:creationId xmlns:a16="http://schemas.microsoft.com/office/drawing/2014/main" id="{B37143CA-FAB1-5914-462F-2DC49DBCB9DA}"/>
              </a:ext>
            </a:extLst>
          </p:cNvPr>
          <p:cNvPicPr>
            <a:picLocks noChangeAspect="1"/>
          </p:cNvPicPr>
          <p:nvPr/>
        </p:nvPicPr>
        <p:blipFill>
          <a:blip r:embed="rId3"/>
          <a:stretch>
            <a:fillRect/>
          </a:stretch>
        </p:blipFill>
        <p:spPr>
          <a:xfrm>
            <a:off x="952901" y="1044893"/>
            <a:ext cx="9942898" cy="4768213"/>
          </a:xfrm>
          <a:prstGeom prst="rect">
            <a:avLst/>
          </a:prstGeom>
        </p:spPr>
      </p:pic>
      <p:sp>
        <p:nvSpPr>
          <p:cNvPr id="4" name="TextBox 3">
            <a:extLst>
              <a:ext uri="{FF2B5EF4-FFF2-40B4-BE49-F238E27FC236}">
                <a16:creationId xmlns:a16="http://schemas.microsoft.com/office/drawing/2014/main" id="{0484E2F0-09E3-637A-D25B-D010A1B72820}"/>
              </a:ext>
            </a:extLst>
          </p:cNvPr>
          <p:cNvSpPr txBox="1"/>
          <p:nvPr/>
        </p:nvSpPr>
        <p:spPr>
          <a:xfrm>
            <a:off x="991402" y="5986914"/>
            <a:ext cx="1491916" cy="369332"/>
          </a:xfrm>
          <a:prstGeom prst="rect">
            <a:avLst/>
          </a:prstGeom>
          <a:noFill/>
        </p:spPr>
        <p:txBody>
          <a:bodyPr wrap="square" rtlCol="0">
            <a:spAutoFit/>
          </a:bodyPr>
          <a:lstStyle/>
          <a:p>
            <a:r>
              <a:rPr lang="en-US" dirty="0">
                <a:hlinkClick r:id="rId4"/>
              </a:rPr>
              <a:t>Play</a:t>
            </a:r>
            <a:endParaRPr lang="en-US" dirty="0"/>
          </a:p>
        </p:txBody>
      </p:sp>
    </p:spTree>
    <p:extLst>
      <p:ext uri="{BB962C8B-B14F-4D97-AF65-F5344CB8AC3E}">
        <p14:creationId xmlns:p14="http://schemas.microsoft.com/office/powerpoint/2010/main" val="2008920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011F2-8145-C594-D24D-94DA9F6ED8B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1E32314-CEF6-E716-512E-AA6185BF8631}"/>
              </a:ext>
            </a:extLst>
          </p:cNvPr>
          <p:cNvSpPr>
            <a:spLocks noGrp="1"/>
          </p:cNvSpPr>
          <p:nvPr>
            <p:ph type="title"/>
          </p:nvPr>
        </p:nvSpPr>
        <p:spPr>
          <a:xfrm>
            <a:off x="681790" y="349749"/>
            <a:ext cx="10668000" cy="1325563"/>
          </a:xfrm>
        </p:spPr>
        <p:txBody>
          <a:bodyPr/>
          <a:lstStyle/>
          <a:p>
            <a:pPr algn="ctr"/>
            <a:r>
              <a:rPr lang="en-US" dirty="0"/>
              <a:t>Resources </a:t>
            </a:r>
          </a:p>
        </p:txBody>
      </p:sp>
      <p:sp>
        <p:nvSpPr>
          <p:cNvPr id="2" name="TextBox 1">
            <a:extLst>
              <a:ext uri="{FF2B5EF4-FFF2-40B4-BE49-F238E27FC236}">
                <a16:creationId xmlns:a16="http://schemas.microsoft.com/office/drawing/2014/main" id="{A4017252-89F9-82F0-2F45-1199A962D1B7}"/>
              </a:ext>
            </a:extLst>
          </p:cNvPr>
          <p:cNvSpPr txBox="1"/>
          <p:nvPr/>
        </p:nvSpPr>
        <p:spPr>
          <a:xfrm>
            <a:off x="481780" y="1248697"/>
            <a:ext cx="10500851" cy="369332"/>
          </a:xfrm>
          <a:prstGeom prst="rect">
            <a:avLst/>
          </a:prstGeom>
          <a:noFill/>
        </p:spPr>
        <p:txBody>
          <a:bodyPr wrap="square" rtlCol="0">
            <a:spAutoFit/>
          </a:bodyPr>
          <a:lstStyle/>
          <a:p>
            <a:r>
              <a:rPr lang="en-US" dirty="0"/>
              <a:t>ThinkerCAD Official - </a:t>
            </a:r>
            <a:r>
              <a:rPr lang="en-US" dirty="0">
                <a:hlinkClick r:id="rId3"/>
              </a:rPr>
              <a:t>https://www.tinkercad.com/blog/official-guide-to-tinkercad-circuits</a:t>
            </a:r>
            <a:endParaRPr lang="en-US" dirty="0"/>
          </a:p>
        </p:txBody>
      </p:sp>
      <p:sp>
        <p:nvSpPr>
          <p:cNvPr id="5" name="TextBox 4">
            <a:extLst>
              <a:ext uri="{FF2B5EF4-FFF2-40B4-BE49-F238E27FC236}">
                <a16:creationId xmlns:a16="http://schemas.microsoft.com/office/drawing/2014/main" id="{DB9D45ED-E49B-72EB-FEB6-D55801B281BB}"/>
              </a:ext>
            </a:extLst>
          </p:cNvPr>
          <p:cNvSpPr txBox="1"/>
          <p:nvPr/>
        </p:nvSpPr>
        <p:spPr>
          <a:xfrm>
            <a:off x="481780" y="1649643"/>
            <a:ext cx="9183329" cy="1200329"/>
          </a:xfrm>
          <a:prstGeom prst="rect">
            <a:avLst/>
          </a:prstGeom>
          <a:noFill/>
        </p:spPr>
        <p:txBody>
          <a:bodyPr wrap="square" rtlCol="0">
            <a:spAutoFit/>
          </a:bodyPr>
          <a:lstStyle/>
          <a:p>
            <a:r>
              <a:rPr lang="en-US" dirty="0"/>
              <a:t>DroneBot Workshop –Don’t conclude this channel is just for drones from the name, This guy made a very comprehensive Guide for Arduino and few other micro controllers, many of his videos cover wide variety of sensors as well, do check out.</a:t>
            </a:r>
          </a:p>
          <a:p>
            <a:r>
              <a:rPr lang="en-US" dirty="0"/>
              <a:t>- </a:t>
            </a:r>
            <a:r>
              <a:rPr lang="en-US" dirty="0">
                <a:hlinkClick r:id="rId4"/>
              </a:rPr>
              <a:t>https://www.youtube.com/playlist?list=PLWNDWPAClRVoIZzsX-SkR5Br0_ZtRscxZ</a:t>
            </a:r>
            <a:endParaRPr lang="en-US" dirty="0"/>
          </a:p>
        </p:txBody>
      </p:sp>
      <p:sp>
        <p:nvSpPr>
          <p:cNvPr id="7" name="TextBox 6">
            <a:extLst>
              <a:ext uri="{FF2B5EF4-FFF2-40B4-BE49-F238E27FC236}">
                <a16:creationId xmlns:a16="http://schemas.microsoft.com/office/drawing/2014/main" id="{C343BA6D-AEF8-2184-9B04-75B2E168F5A3}"/>
              </a:ext>
            </a:extLst>
          </p:cNvPr>
          <p:cNvSpPr txBox="1"/>
          <p:nvPr/>
        </p:nvSpPr>
        <p:spPr>
          <a:xfrm>
            <a:off x="481780" y="2847134"/>
            <a:ext cx="9458632" cy="369332"/>
          </a:xfrm>
          <a:prstGeom prst="rect">
            <a:avLst/>
          </a:prstGeom>
          <a:noFill/>
        </p:spPr>
        <p:txBody>
          <a:bodyPr wrap="square" rtlCol="0">
            <a:spAutoFit/>
          </a:bodyPr>
          <a:lstStyle/>
          <a:p>
            <a:r>
              <a:rPr lang="en-US" dirty="0"/>
              <a:t>Arduino Cloud -</a:t>
            </a:r>
            <a:r>
              <a:rPr lang="en-IN" dirty="0">
                <a:hlinkClick r:id="rId5"/>
              </a:rPr>
              <a:t>Getting Started with Arduino Cloud | Arduino Documentation</a:t>
            </a:r>
            <a:endParaRPr lang="en-US" dirty="0"/>
          </a:p>
        </p:txBody>
      </p:sp>
      <p:sp>
        <p:nvSpPr>
          <p:cNvPr id="8" name="TextBox 7">
            <a:extLst>
              <a:ext uri="{FF2B5EF4-FFF2-40B4-BE49-F238E27FC236}">
                <a16:creationId xmlns:a16="http://schemas.microsoft.com/office/drawing/2014/main" id="{9BB7F410-4E40-FBAC-6098-BC1093B22296}"/>
              </a:ext>
            </a:extLst>
          </p:cNvPr>
          <p:cNvSpPr txBox="1"/>
          <p:nvPr/>
        </p:nvSpPr>
        <p:spPr>
          <a:xfrm>
            <a:off x="481780" y="3216466"/>
            <a:ext cx="8059087" cy="923330"/>
          </a:xfrm>
          <a:prstGeom prst="rect">
            <a:avLst/>
          </a:prstGeom>
          <a:noFill/>
        </p:spPr>
        <p:txBody>
          <a:bodyPr wrap="square" rtlCol="0">
            <a:spAutoFit/>
          </a:bodyPr>
          <a:lstStyle/>
          <a:p>
            <a:r>
              <a:rPr lang="en-US" dirty="0"/>
              <a:t>For those who want to go beyond Arduino we have ESP32 -</a:t>
            </a:r>
            <a:r>
              <a:rPr lang="en-US" dirty="0">
                <a:hlinkClick r:id="rId6"/>
              </a:rPr>
              <a:t>https://www.youtube.com/playlist?list=PLWNDWPAClRVqNUIuJylljkQfFSeIpuxUi</a:t>
            </a:r>
            <a:endParaRPr lang="en-US" dirty="0"/>
          </a:p>
        </p:txBody>
      </p:sp>
    </p:spTree>
    <p:extLst>
      <p:ext uri="{BB962C8B-B14F-4D97-AF65-F5344CB8AC3E}">
        <p14:creationId xmlns:p14="http://schemas.microsoft.com/office/powerpoint/2010/main" val="3976908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B109A-5F96-102E-2B25-26724F16EDAB}"/>
            </a:ext>
          </a:extLst>
        </p:cNvPr>
        <p:cNvGrpSpPr/>
        <p:nvPr/>
      </p:nvGrpSpPr>
      <p:grpSpPr>
        <a:xfrm>
          <a:off x="0" y="0"/>
          <a:ext cx="0" cy="0"/>
          <a:chOff x="0" y="0"/>
          <a:chExt cx="0" cy="0"/>
        </a:xfrm>
      </p:grpSpPr>
      <p:sp>
        <p:nvSpPr>
          <p:cNvPr id="6" name="Slide Number Placeholder 5" hidden="1">
            <a:extLst>
              <a:ext uri="{FF2B5EF4-FFF2-40B4-BE49-F238E27FC236}">
                <a16:creationId xmlns:a16="http://schemas.microsoft.com/office/drawing/2014/main" id="{63870C3B-880C-D8F2-56D0-F76184F24CB2}"/>
              </a:ext>
            </a:extLst>
          </p:cNvPr>
          <p:cNvSpPr>
            <a:spLocks noGrp="1"/>
          </p:cNvSpPr>
          <p:nvPr>
            <p:ph type="sldNum" sz="quarter" idx="4294967295"/>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55</a:t>
            </a:fld>
            <a:endParaRPr lang="en-US"/>
          </a:p>
        </p:txBody>
      </p:sp>
      <p:sp>
        <p:nvSpPr>
          <p:cNvPr id="2" name="Rectangle 1">
            <a:extLst>
              <a:ext uri="{FF2B5EF4-FFF2-40B4-BE49-F238E27FC236}">
                <a16:creationId xmlns:a16="http://schemas.microsoft.com/office/drawing/2014/main" id="{60CCF4FE-0439-E72D-C467-B8B6CDDB5536}"/>
              </a:ext>
            </a:extLst>
          </p:cNvPr>
          <p:cNvSpPr/>
          <p:nvPr/>
        </p:nvSpPr>
        <p:spPr>
          <a:xfrm>
            <a:off x="11126612" y="299802"/>
            <a:ext cx="779488" cy="1484027"/>
          </a:xfrm>
          <a:prstGeom prst="rect">
            <a:avLst/>
          </a:prstGeom>
          <a:solidFill>
            <a:srgbClr val="385E88"/>
          </a:solidFill>
          <a:ln>
            <a:solidFill>
              <a:srgbClr val="385E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D979AB7-A8F0-617B-CD2C-A565462B92DE}"/>
              </a:ext>
            </a:extLst>
          </p:cNvPr>
          <p:cNvSpPr txBox="1"/>
          <p:nvPr/>
        </p:nvSpPr>
        <p:spPr>
          <a:xfrm>
            <a:off x="2228850" y="313854"/>
            <a:ext cx="7734300" cy="1015663"/>
          </a:xfrm>
          <a:prstGeom prst="rect">
            <a:avLst/>
          </a:prstGeom>
          <a:noFill/>
        </p:spPr>
        <p:txBody>
          <a:bodyPr wrap="square" rtlCol="0">
            <a:spAutoFit/>
          </a:bodyPr>
          <a:lstStyle/>
          <a:p>
            <a:r>
              <a:rPr lang="en-IN" sz="6000" b="1" dirty="0">
                <a:solidFill>
                  <a:srgbClr val="FFCC99"/>
                </a:solidFill>
              </a:rPr>
              <a:t>CONNECT WITH US </a:t>
            </a:r>
          </a:p>
        </p:txBody>
      </p:sp>
      <p:pic>
        <p:nvPicPr>
          <p:cNvPr id="8" name="Picture 7" descr="A qr code on a white background&#10;&#10;Description automatically generated">
            <a:extLst>
              <a:ext uri="{FF2B5EF4-FFF2-40B4-BE49-F238E27FC236}">
                <a16:creationId xmlns:a16="http://schemas.microsoft.com/office/drawing/2014/main" id="{294CA72F-B1D9-59C7-1D61-928C4CFF1950}"/>
              </a:ext>
            </a:extLst>
          </p:cNvPr>
          <p:cNvPicPr>
            <a:picLocks noChangeAspect="1"/>
          </p:cNvPicPr>
          <p:nvPr/>
        </p:nvPicPr>
        <p:blipFill>
          <a:blip r:embed="rId3"/>
          <a:stretch>
            <a:fillRect/>
          </a:stretch>
        </p:blipFill>
        <p:spPr>
          <a:xfrm>
            <a:off x="1239694" y="1544494"/>
            <a:ext cx="3694256" cy="3694256"/>
          </a:xfrm>
          <a:prstGeom prst="rect">
            <a:avLst/>
          </a:prstGeom>
        </p:spPr>
      </p:pic>
      <p:pic>
        <p:nvPicPr>
          <p:cNvPr id="10" name="Picture 9" descr="A qr code on a white background&#10;&#10;Description automatically generated">
            <a:extLst>
              <a:ext uri="{FF2B5EF4-FFF2-40B4-BE49-F238E27FC236}">
                <a16:creationId xmlns:a16="http://schemas.microsoft.com/office/drawing/2014/main" id="{D74A4991-6A1E-3056-5B9E-E1061EB4FF63}"/>
              </a:ext>
            </a:extLst>
          </p:cNvPr>
          <p:cNvPicPr>
            <a:picLocks noChangeAspect="1"/>
          </p:cNvPicPr>
          <p:nvPr/>
        </p:nvPicPr>
        <p:blipFill>
          <a:blip r:embed="rId4"/>
          <a:stretch>
            <a:fillRect/>
          </a:stretch>
        </p:blipFill>
        <p:spPr>
          <a:xfrm>
            <a:off x="7232406" y="1544494"/>
            <a:ext cx="3694256" cy="3694256"/>
          </a:xfrm>
          <a:prstGeom prst="rect">
            <a:avLst/>
          </a:prstGeom>
        </p:spPr>
      </p:pic>
      <p:sp>
        <p:nvSpPr>
          <p:cNvPr id="11" name="TextBox 10">
            <a:extLst>
              <a:ext uri="{FF2B5EF4-FFF2-40B4-BE49-F238E27FC236}">
                <a16:creationId xmlns:a16="http://schemas.microsoft.com/office/drawing/2014/main" id="{2ABE4526-175B-61F2-77D8-0864E69A70BD}"/>
              </a:ext>
            </a:extLst>
          </p:cNvPr>
          <p:cNvSpPr txBox="1"/>
          <p:nvPr/>
        </p:nvSpPr>
        <p:spPr>
          <a:xfrm>
            <a:off x="1657350" y="5467779"/>
            <a:ext cx="3543300" cy="707886"/>
          </a:xfrm>
          <a:prstGeom prst="rect">
            <a:avLst/>
          </a:prstGeom>
          <a:noFill/>
        </p:spPr>
        <p:txBody>
          <a:bodyPr wrap="square" rtlCol="0">
            <a:spAutoFit/>
          </a:bodyPr>
          <a:lstStyle/>
          <a:p>
            <a:r>
              <a:rPr lang="en-IN" sz="4000" b="1" dirty="0">
                <a:solidFill>
                  <a:schemeClr val="tx2"/>
                </a:solidFill>
              </a:rPr>
              <a:t>WHATSAPP</a:t>
            </a:r>
          </a:p>
        </p:txBody>
      </p:sp>
      <p:sp>
        <p:nvSpPr>
          <p:cNvPr id="13" name="TextBox 12">
            <a:extLst>
              <a:ext uri="{FF2B5EF4-FFF2-40B4-BE49-F238E27FC236}">
                <a16:creationId xmlns:a16="http://schemas.microsoft.com/office/drawing/2014/main" id="{4E9644A6-78D9-ACD0-AE3B-E2905E916F9F}"/>
              </a:ext>
            </a:extLst>
          </p:cNvPr>
          <p:cNvSpPr txBox="1"/>
          <p:nvPr/>
        </p:nvSpPr>
        <p:spPr>
          <a:xfrm>
            <a:off x="7583312" y="5467779"/>
            <a:ext cx="3543300" cy="707886"/>
          </a:xfrm>
          <a:prstGeom prst="rect">
            <a:avLst/>
          </a:prstGeom>
          <a:noFill/>
        </p:spPr>
        <p:txBody>
          <a:bodyPr wrap="square" rtlCol="0">
            <a:spAutoFit/>
          </a:bodyPr>
          <a:lstStyle/>
          <a:p>
            <a:r>
              <a:rPr lang="en-IN" sz="4000" b="1" dirty="0">
                <a:solidFill>
                  <a:schemeClr val="tx2"/>
                </a:solidFill>
              </a:rPr>
              <a:t>INSTAGRAM</a:t>
            </a:r>
          </a:p>
        </p:txBody>
      </p:sp>
    </p:spTree>
    <p:extLst>
      <p:ext uri="{BB962C8B-B14F-4D97-AF65-F5344CB8AC3E}">
        <p14:creationId xmlns:p14="http://schemas.microsoft.com/office/powerpoint/2010/main" val="3951415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8101A-32D3-C3A9-5AE1-C47BD1D7B64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4FDF979-040A-39DA-5F04-827E5A491366}"/>
              </a:ext>
            </a:extLst>
          </p:cNvPr>
          <p:cNvSpPr>
            <a:spLocks noGrp="1"/>
          </p:cNvSpPr>
          <p:nvPr>
            <p:ph type="ctrTitle"/>
          </p:nvPr>
        </p:nvSpPr>
        <p:spPr>
          <a:xfrm>
            <a:off x="4660064" y="1076503"/>
            <a:ext cx="6856292" cy="3590596"/>
          </a:xfrm>
        </p:spPr>
        <p:txBody>
          <a:bodyPr vert="horz" lIns="91440" tIns="45720" rIns="91440" bIns="45720" rtlCol="0" anchor="ctr" anchorCtr="0">
            <a:normAutofit/>
          </a:bodyPr>
          <a:lstStyle/>
          <a:p>
            <a:r>
              <a:rPr lang="en-US" b="1" kern="1200" cap="all" baseline="0" dirty="0"/>
              <a:t>The </a:t>
            </a:r>
            <a:r>
              <a:rPr lang="en-US" b="1" kern="1200" cap="all" baseline="0" dirty="0">
                <a:solidFill>
                  <a:srgbClr val="F8F0E3"/>
                </a:solidFill>
              </a:rPr>
              <a:t>end</a:t>
            </a:r>
          </a:p>
        </p:txBody>
      </p:sp>
      <p:sp>
        <p:nvSpPr>
          <p:cNvPr id="6" name="Slide Number Placeholder 5" hidden="1">
            <a:extLst>
              <a:ext uri="{FF2B5EF4-FFF2-40B4-BE49-F238E27FC236}">
                <a16:creationId xmlns:a16="http://schemas.microsoft.com/office/drawing/2014/main" id="{F6C862EC-0B27-A1BA-B37B-126AC38A9473}"/>
              </a:ext>
            </a:extLst>
          </p:cNvPr>
          <p:cNvSpPr>
            <a:spLocks noGrp="1"/>
          </p:cNvSpPr>
          <p:nvPr>
            <p:ph type="sldNum" sz="quarter" idx="4294967295"/>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56</a:t>
            </a:fld>
            <a:endParaRPr lang="en-US"/>
          </a:p>
        </p:txBody>
      </p:sp>
      <p:sp>
        <p:nvSpPr>
          <p:cNvPr id="2" name="Rectangle 1">
            <a:extLst>
              <a:ext uri="{FF2B5EF4-FFF2-40B4-BE49-F238E27FC236}">
                <a16:creationId xmlns:a16="http://schemas.microsoft.com/office/drawing/2014/main" id="{9245C709-D5E1-9CAE-1CD4-3CEEC776BCA2}"/>
              </a:ext>
            </a:extLst>
          </p:cNvPr>
          <p:cNvSpPr/>
          <p:nvPr/>
        </p:nvSpPr>
        <p:spPr>
          <a:xfrm>
            <a:off x="11126612" y="299802"/>
            <a:ext cx="779488" cy="1484027"/>
          </a:xfrm>
          <a:prstGeom prst="rect">
            <a:avLst/>
          </a:prstGeom>
          <a:solidFill>
            <a:srgbClr val="385E88"/>
          </a:solidFill>
          <a:ln>
            <a:solidFill>
              <a:srgbClr val="385E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81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07364-9E7E-5310-ADE1-70F3901536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4B9931-B36F-101A-A356-CDA0F44C7BBC}"/>
              </a:ext>
            </a:extLst>
          </p:cNvPr>
          <p:cNvPicPr>
            <a:picLocks noChangeAspect="1"/>
          </p:cNvPicPr>
          <p:nvPr/>
        </p:nvPicPr>
        <p:blipFill>
          <a:blip r:embed="rId3"/>
          <a:stretch>
            <a:fillRect/>
          </a:stretch>
        </p:blipFill>
        <p:spPr>
          <a:xfrm>
            <a:off x="1378662" y="993057"/>
            <a:ext cx="9434676" cy="4383039"/>
          </a:xfrm>
          <a:prstGeom prst="rect">
            <a:avLst/>
          </a:prstGeom>
        </p:spPr>
      </p:pic>
    </p:spTree>
    <p:extLst>
      <p:ext uri="{BB962C8B-B14F-4D97-AF65-F5344CB8AC3E}">
        <p14:creationId xmlns:p14="http://schemas.microsoft.com/office/powerpoint/2010/main" val="278160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CD66D-25E7-C890-244E-B79A9319C48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8C6E678-17CA-8340-CFCF-171C87A778AC}"/>
              </a:ext>
            </a:extLst>
          </p:cNvPr>
          <p:cNvPicPr>
            <a:picLocks noChangeAspect="1"/>
          </p:cNvPicPr>
          <p:nvPr/>
        </p:nvPicPr>
        <p:blipFill>
          <a:blip r:embed="rId3"/>
          <a:stretch>
            <a:fillRect/>
          </a:stretch>
        </p:blipFill>
        <p:spPr>
          <a:xfrm>
            <a:off x="825909" y="946876"/>
            <a:ext cx="10392697" cy="4964247"/>
          </a:xfrm>
          <a:prstGeom prst="rect">
            <a:avLst/>
          </a:prstGeom>
        </p:spPr>
      </p:pic>
    </p:spTree>
    <p:extLst>
      <p:ext uri="{BB962C8B-B14F-4D97-AF65-F5344CB8AC3E}">
        <p14:creationId xmlns:p14="http://schemas.microsoft.com/office/powerpoint/2010/main" val="153869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052C9-1049-C575-8155-073EF703CD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72059E-9320-1B81-EC2B-0150D67ABE60}"/>
              </a:ext>
            </a:extLst>
          </p:cNvPr>
          <p:cNvPicPr>
            <a:picLocks noChangeAspect="1"/>
          </p:cNvPicPr>
          <p:nvPr/>
        </p:nvPicPr>
        <p:blipFill>
          <a:blip r:embed="rId3"/>
          <a:stretch>
            <a:fillRect/>
          </a:stretch>
        </p:blipFill>
        <p:spPr>
          <a:xfrm>
            <a:off x="662558" y="730567"/>
            <a:ext cx="10453928" cy="4964247"/>
          </a:xfrm>
          <a:prstGeom prst="rect">
            <a:avLst/>
          </a:prstGeom>
        </p:spPr>
      </p:pic>
    </p:spTree>
    <p:extLst>
      <p:ext uri="{BB962C8B-B14F-4D97-AF65-F5344CB8AC3E}">
        <p14:creationId xmlns:p14="http://schemas.microsoft.com/office/powerpoint/2010/main" val="249536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05D94-4C7E-B430-BBCC-096F447D0F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E2E068-D7B9-613F-B5FE-41110279CE0F}"/>
              </a:ext>
            </a:extLst>
          </p:cNvPr>
          <p:cNvPicPr>
            <a:picLocks noChangeAspect="1"/>
          </p:cNvPicPr>
          <p:nvPr/>
        </p:nvPicPr>
        <p:blipFill>
          <a:blip r:embed="rId3"/>
          <a:stretch>
            <a:fillRect/>
          </a:stretch>
        </p:blipFill>
        <p:spPr>
          <a:xfrm>
            <a:off x="1072940" y="1022555"/>
            <a:ext cx="9933243" cy="4758813"/>
          </a:xfrm>
          <a:prstGeom prst="rect">
            <a:avLst/>
          </a:prstGeom>
        </p:spPr>
      </p:pic>
    </p:spTree>
    <p:extLst>
      <p:ext uri="{BB962C8B-B14F-4D97-AF65-F5344CB8AC3E}">
        <p14:creationId xmlns:p14="http://schemas.microsoft.com/office/powerpoint/2010/main" val="210408423"/>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1293</TotalTime>
  <Words>3275</Words>
  <Application>Microsoft Office PowerPoint</Application>
  <PresentationFormat>Widescreen</PresentationFormat>
  <Paragraphs>413</Paragraphs>
  <Slides>56</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-apple-system</vt:lpstr>
      <vt:lpstr>Aptos</vt:lpstr>
      <vt:lpstr>Aptos Narrow</vt:lpstr>
      <vt:lpstr>Arial</vt:lpstr>
      <vt:lpstr>Avenir Next LT Pro</vt:lpstr>
      <vt:lpstr>Calibri</vt:lpstr>
      <vt:lpstr>Nunito Sans</vt:lpstr>
      <vt:lpstr>Wingdings</vt:lpstr>
      <vt:lpstr>Custom</vt:lpstr>
      <vt:lpstr>Sparkonics Session 1 tinkercad &amp; Sensors</vt:lpstr>
      <vt:lpstr>Intro to Tinkercad</vt:lpstr>
      <vt:lpstr>Why simulate ????</vt:lpstr>
      <vt:lpstr>Components available </vt:lpstr>
      <vt:lpstr>PowerPoint Presentation</vt:lpstr>
      <vt:lpstr>PowerPoint Presentation</vt:lpstr>
      <vt:lpstr>PowerPoint Presentation</vt:lpstr>
      <vt:lpstr>PowerPoint Presentation</vt:lpstr>
      <vt:lpstr>PowerPoint Presentation</vt:lpstr>
      <vt:lpstr>PowerPoint Presentation</vt:lpstr>
      <vt:lpstr>Exploring the World of Sensors </vt:lpstr>
      <vt:lpstr>1. Accelerometer </vt:lpstr>
      <vt:lpstr>2. Gyroscope </vt:lpstr>
      <vt:lpstr>3. EMG (Electromyography) Sensor </vt:lpstr>
      <vt:lpstr>4. ECG (Electrocardiogram) Sensor </vt:lpstr>
      <vt:lpstr>5. EEG (Electroencephalography) Sensor </vt:lpstr>
      <vt:lpstr>6. Smoke Sensor </vt:lpstr>
      <vt:lpstr>7. Soil Moisture Sensor </vt:lpstr>
      <vt:lpstr>8. Rain Sensor </vt:lpstr>
      <vt:lpstr>9. Color Sensor </vt:lpstr>
      <vt:lpstr>10. RFID (Radio-Frequency Identification)               sensor </vt:lpstr>
      <vt:lpstr>11.Flex Sensor</vt:lpstr>
      <vt:lpstr>12.Sound Sensor </vt:lpstr>
      <vt:lpstr>13.Ultrasonic Sensor</vt:lpstr>
      <vt:lpstr>14.Touch sensor</vt:lpstr>
      <vt:lpstr>15.Pir sensor</vt:lpstr>
      <vt:lpstr>16.tilt sensor</vt:lpstr>
      <vt:lpstr>17. Light Sensors</vt:lpstr>
      <vt:lpstr>a. Photodiodes</vt:lpstr>
      <vt:lpstr>B. PHOTORESISTORS</vt:lpstr>
      <vt:lpstr>c. Infrared sensors</vt:lpstr>
      <vt:lpstr>PowerPoint Presentation</vt:lpstr>
      <vt:lpstr>18. Temperature sensors</vt:lpstr>
      <vt:lpstr>B. Thermocouple</vt:lpstr>
      <vt:lpstr>19. Hall effect sensors</vt:lpstr>
      <vt:lpstr>PowerPoint Presentation</vt:lpstr>
      <vt:lpstr>20. encoders</vt:lpstr>
      <vt:lpstr>21. Potentiometers</vt:lpstr>
      <vt:lpstr>PowerPoint Presentation</vt:lpstr>
      <vt:lpstr>Basics before we dive in.</vt:lpstr>
      <vt:lpstr>PowerPoint Presentation</vt:lpstr>
      <vt:lpstr>Attiny85</vt:lpstr>
      <vt:lpstr>Gpio pins</vt:lpstr>
      <vt:lpstr>Analog and Digital pins</vt:lpstr>
      <vt:lpstr>PWM (Pulse Width Modulation)</vt:lpstr>
      <vt:lpstr>Arduino uno</vt:lpstr>
      <vt:lpstr>Arduino uno</vt:lpstr>
      <vt:lpstr>Arduino uno</vt:lpstr>
      <vt:lpstr>Arduino uno</vt:lpstr>
      <vt:lpstr>Arduino uno</vt:lpstr>
      <vt:lpstr>Hello to the Arduino world</vt:lpstr>
      <vt:lpstr>Working with Arduino</vt:lpstr>
      <vt:lpstr>Fun little game on lcd</vt:lpstr>
      <vt:lpstr>Resources </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Praneeth Sagar Gopu</dc:creator>
  <cp:lastModifiedBy>Puneeth Reddy B</cp:lastModifiedBy>
  <cp:revision>17</cp:revision>
  <dcterms:created xsi:type="dcterms:W3CDTF">2024-10-18T17:32:56Z</dcterms:created>
  <dcterms:modified xsi:type="dcterms:W3CDTF">2024-10-22T14:26:04Z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